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57969039"/>
              </p:ext>
            </p:extLst>
          </p:nvPr>
        </p:nvGraphicFramePr>
        <p:xfrm>
          <a:off x="307975" y="2588895"/>
          <a:ext cx="4465638" cy="199223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37124" y="209220"/>
            <a:ext cx="4840289"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04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03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04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3-8 м/с. Ауаның температурасы түнде 8-10, күндіз 2-4 градус аяз болады</a:t>
            </a:r>
            <a:r>
              <a:rPr lang="kk-KZ" sz="1200" dirty="0">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05 ақпанға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04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05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5-10 м/с. Ауаның температурасы түнде 6-8 градус аяз болады.</a:t>
            </a:r>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96420822"/>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8458" y="3753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38459" y="262133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04 </a:t>
            </a:r>
            <a:r>
              <a:rPr lang="ru-RU" sz="1200" dirty="0" err="1">
                <a:solidFill>
                  <a:schemeClr val="tx1"/>
                </a:solidFill>
                <a:latin typeface="Times New Roman" panose="02020603050405020304" pitchFamily="18" charset="0"/>
                <a:cs typeface="Times New Roman" panose="02020603050405020304" pitchFamily="18" charset="0"/>
              </a:rPr>
              <a:t>ақпанда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05 </a:t>
            </a:r>
            <a:r>
              <a:rPr lang="ru-RU" sz="1200" dirty="0" err="1">
                <a:solidFill>
                  <a:schemeClr val="tx1"/>
                </a:solidFill>
                <a:latin typeface="Times New Roman" panose="02020603050405020304" pitchFamily="18" charset="0"/>
                <a:cs typeface="Times New Roman" panose="02020603050405020304" pitchFamily="18" charset="0"/>
              </a:rPr>
              <a:t>ақпанда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12989</TotalTime>
  <Words>548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2039</cp:revision>
  <cp:lastPrinted>2021-07-01T07:38:07Z</cp:lastPrinted>
  <dcterms:created xsi:type="dcterms:W3CDTF">2018-03-27T06:03:00Z</dcterms:created>
  <dcterms:modified xsi:type="dcterms:W3CDTF">2022-02-03T08:28:44Z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