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670943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по 21 ч. 03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7-12 м/с. Температура воздуха ночью              9-11, днем 5-7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just">
              <a:defRPr/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04 февраля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10-12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12949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2021-07-01T03:56:27Z</cp:lastPrinted>
  <dcterms:created xsi:type="dcterms:W3CDTF">2018-03-27T06:03:00Z</dcterms:created>
  <dcterms:modified xsi:type="dcterms:W3CDTF">2022-02-03T04:15:37Z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