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86514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южный 9-14 м/с. Температура воздуха ночью   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8-10, днем 5-7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 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февраля, ночью 04 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2044</cp:revision>
  <cp:lastPrinted>2021-07-01T03:56:27Z</cp:lastPrinted>
  <dcterms:created xsi:type="dcterms:W3CDTF">2018-03-27T06:03:00Z</dcterms:created>
  <dcterms:modified xsi:type="dcterms:W3CDTF">2022-02-03T04:30:27Z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