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1772991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 февраля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3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юго-восточный 0-5 м/с. Температура воздуха ночью  17-19,  днем 5-7 мороза.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4 февраля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3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4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0-5 м/с. Температура воздуха ночью 18-20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0" y="2105128"/>
            <a:ext cx="4680169" cy="1015663"/>
          </a:xfrm>
          <a:prstGeom prst="rect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3, ночью 4 февраля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1156232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326585"/>
            <a:ext cx="4680169" cy="276999"/>
          </a:xfrm>
          <a:prstGeom prst="rect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 степени НМУ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13068</TotalTime>
  <Words>681</Words>
  <Application>Microsoft Office PowerPoint</Application>
  <PresentationFormat>Лист A4 (210x297 мм)</PresentationFormat>
  <Paragraphs>112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2009</cp:revision>
  <cp:lastPrinted>2021-07-01T03:56:27Z</cp:lastPrinted>
  <dcterms:created xsi:type="dcterms:W3CDTF">2018-03-27T06:03:00Z</dcterms:created>
  <dcterms:modified xsi:type="dcterms:W3CDTF">2022-02-03T04:30:14Z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