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08555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ночью 04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февраля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Днем пыльная буря. Ветер юго-восточный 9-14, днем порывы 15-18 м/с. Температура воздуха ночью 1-3, днем 10-12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на 04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февраля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осадков. Ветер юго-восточный 9-14 м/с. Температура воздуха ночью 2-4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k-KZ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Качество воздуха не представляет опасности здоровью населения</a:t>
              </a:r>
              <a:endParaRPr lang="ru-RU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13729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2021-10-15T03:50:29Z</cp:lastPrinted>
  <dcterms:created xsi:type="dcterms:W3CDTF">2018-03-27T06:03:00Z</dcterms:created>
  <dcterms:modified xsi:type="dcterms:W3CDTF">2022-02-03T04:26:20Z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