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825963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03 ақпанға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 21 с. бастап </a:t>
            </a:r>
            <a:r>
              <a:rPr lang="kk-KZ" altLang="ru-RU" sz="1200" b="1" dirty="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ақпан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a:t>
            </a:r>
            <a:r>
              <a:rPr lang="kk-KZ" altLang="ru-RU" sz="1200" dirty="0">
                <a:latin typeface="Times New Roman" panose="02020603050405020304" pitchFamily="18" charset="0"/>
                <a:cs typeface="Times New Roman" panose="02020603050405020304" pitchFamily="18" charset="0"/>
              </a:rPr>
              <a:t>, күндіз 5-7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40958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03, 04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13379</TotalTime>
  <Words>555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2021-07-01T07:38:07Z</cp:lastPrinted>
  <dcterms:created xsi:type="dcterms:W3CDTF">2018-03-27T06:03:00Z</dcterms:created>
  <dcterms:modified xsi:type="dcterms:W3CDTF">2022-02-03T04:18:51Z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