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11535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Ночью и утром туман. Ветер южный, юго-восточный 1-6 м/с. Температура воздуха ночью 18-20, днем 8-10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04 февраля 2022 г.</a:t>
            </a:r>
          </a:p>
          <a:p>
            <a:pPr lvl="0" indent="180975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18-20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03,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05682"/>
            <a:ext cx="4698542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13974</TotalTime>
  <Words>684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2094</cp:revision>
  <cp:lastPrinted>2021-11-30T05:55:24Z</cp:lastPrinted>
  <dcterms:created xsi:type="dcterms:W3CDTF">2018-03-27T06:03:00Z</dcterms:created>
  <dcterms:modified xsi:type="dcterms:W3CDTF">2022-02-03T04:36:50Z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