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478574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27502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февраля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Ночью осадки (дождь, снег), гололед.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северо-восточный 5-10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1-3 мороза, днем 5-7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03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04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  Без осадков. Временами туман. Ветер северо-восточный 9-14 м/с. Температура воздуха ночью 1-3 мороза.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12923</TotalTime>
  <Words>602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2070</cp:revision>
  <cp:lastPrinted>2022-01-19T06:52:39Z</cp:lastPrinted>
  <dcterms:created xsi:type="dcterms:W3CDTF">2018-03-27T06:03:00Z</dcterms:created>
  <dcterms:modified xsi:type="dcterms:W3CDTF">2022-02-03T04:16:18Z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