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93451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269" y="27069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февраля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3-8 м/с. Температура воздуха ночью 8-10, днем 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975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по 09 ч. 04 февраля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5-10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8-10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03 февраля, ночью 04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12892</TotalTime>
  <Words>571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1990</cp:revision>
  <cp:lastPrinted>2021-07-01T03:56:27Z</cp:lastPrinted>
  <dcterms:created xsi:type="dcterms:W3CDTF">2018-03-27T06:03:00Z</dcterms:created>
  <dcterms:modified xsi:type="dcterms:W3CDTF">2022-02-03T04:14:23Z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