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48962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193473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8024" y="76724"/>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03 </a:t>
            </a:r>
            <a:r>
              <a:rPr lang="ru-RU" altLang="ru-RU" sz="1100" b="1" dirty="0" err="1">
                <a:latin typeface="Times New Roman" panose="02020603050405020304" pitchFamily="18" charset="0"/>
                <a:cs typeface="Times New Roman" panose="02020603050405020304" pitchFamily="18" charset="0"/>
              </a:rPr>
              <a:t>ақпанға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02 ақпаннан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03 ақпанға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a:t>
            </a:r>
            <a:r>
              <a:rPr lang="kk-KZ" sz="1100" dirty="0">
                <a:latin typeface="Times New Roman" pitchFamily="18" charset="0"/>
                <a:cs typeface="Times New Roman" pitchFamily="18" charset="0"/>
              </a:rPr>
              <a:t>-шашынсыз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5-10 м/с. Ауа температурасы түнде 1-3 градус аяз, күндіз 6-8 градус жылы болады</a:t>
            </a:r>
            <a:r>
              <a:rPr lang="kk-KZ" sz="1100" dirty="0" smtClean="0">
                <a:latin typeface="Times New Roman" pitchFamily="18" charset="0"/>
                <a:cs typeface="Times New Roman" pitchFamily="18" charset="0"/>
              </a:rPr>
              <a:t>.</a:t>
            </a:r>
          </a:p>
          <a:p>
            <a:pPr indent="182563" algn="just"/>
            <a:endParaRPr lang="ru-RU" sz="1100"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 04 </a:t>
            </a:r>
            <a:r>
              <a:rPr lang="ru-RU" sz="1100" b="1" dirty="0" err="1">
                <a:latin typeface="Times New Roman" pitchFamily="18" charset="0"/>
                <a:cs typeface="Times New Roman" pitchFamily="18" charset="0"/>
              </a:rPr>
              <a:t>ақпанға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03 ақпаннан 09 сағ. 04 ақпанға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жауын-шашынсыз болады. Шығыстан жел соғады, күші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1-3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p>
        </p:txBody>
      </p:sp>
      <p:sp>
        <p:nvSpPr>
          <p:cNvPr id="20" name="TextBox 13"/>
          <p:cNvSpPr txBox="1"/>
          <p:nvPr/>
        </p:nvSpPr>
        <p:spPr>
          <a:xfrm>
            <a:off x="5030690" y="3248473"/>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a:solidFill>
                  <a:schemeClr val="tx1"/>
                </a:solidFill>
                <a:latin typeface="Times New Roman" panose="02020603050405020304" pitchFamily="18" charset="0"/>
                <a:cs typeface="Times New Roman" panose="02020603050405020304" pitchFamily="18" charset="0"/>
              </a:rPr>
              <a:t>ақпан</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ақпанға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12969</TotalTime>
  <Words>649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2120</cp:revision>
  <cp:lastPrinted>2021-07-01T03:56:27Z</cp:lastPrinted>
  <dcterms:created xsi:type="dcterms:W3CDTF">2018-03-27T06:03:00Z</dcterms:created>
  <dcterms:modified xsi:type="dcterms:W3CDTF">2022-02-03T04:37:37Z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