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342477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февраля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 февраля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февраля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северо-восточный, восточный 0-5 м/с. Температура воздуха  ночью 20-22°,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мороза. </a:t>
            </a:r>
          </a:p>
          <a:p>
            <a:pPr lvl="0" indent="180975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февраля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20-22°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830997"/>
          </a:xfrm>
          <a:prstGeom prst="rect">
            <a:avLst/>
          </a:prstGeom>
          <a:solidFill>
            <a:srgbClr val="FF99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2022 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13844</TotalTime>
  <Words>651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2021-10-14T11:15:53Z</cp:lastPrinted>
  <dcterms:created xsi:type="dcterms:W3CDTF">2018-03-27T06:03:00Z</dcterms:created>
  <dcterms:modified xsi:type="dcterms:W3CDTF">2022-02-03T04:32:59Z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