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38487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3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ж7 </a:t>
            </a:r>
            <a:r>
              <a:rPr lang="ru-RU"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0-5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121448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1-дәрежелі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жарияланады</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21002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3, 4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жоғары 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13150</TotalTime>
  <Words>671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2063</cp:revision>
  <cp:lastPrinted>2021-07-01T07:38:07Z</cp:lastPrinted>
  <dcterms:created xsi:type="dcterms:W3CDTF">2018-03-27T06:03:00Z</dcterms:created>
  <dcterms:modified xsi:type="dcterms:W3CDTF">2022-02-03T04:27:39Z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