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47355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2675" y="2136549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3-8 м/с. Температура воздуха ночью  18-20,  днем 5-7 мороза.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5" y="3327602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13047</TotalTime>
  <Words>653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2006</cp:revision>
  <cp:lastPrinted>2021-07-01T03:56:27Z</cp:lastPrinted>
  <dcterms:created xsi:type="dcterms:W3CDTF">2018-03-27T06:03:00Z</dcterms:created>
  <dcterms:modified xsi:type="dcterms:W3CDTF">2022-02-03T04:37:23Z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