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7990085"/>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50786"/>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3 ақпан</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a:t>
            </a:r>
            <a:r>
              <a:rPr lang="kk-KZ" sz="1200" b="1" dirty="0">
                <a:solidFill>
                  <a:srgbClr val="000000"/>
                </a:solidFill>
                <a:latin typeface="Times New Roman" panose="02020603050405020304" pitchFamily="18" charset="0"/>
                <a:cs typeface="Times New Roman" panose="02020603050405020304" pitchFamily="18" charset="0"/>
              </a:rPr>
              <a:t>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4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367533"/>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ақпан</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a:t>
            </a:r>
            <a:r>
              <a:rPr lang="kk-KZ" sz="1200" dirty="0">
                <a:solidFill>
                  <a:schemeClr val="tx1"/>
                </a:solidFill>
                <a:latin typeface="Times New Roman" panose="02020603050405020304" pitchFamily="18" charset="0"/>
                <a:cs typeface="Times New Roman" panose="02020603050405020304" pitchFamily="18" charset="0"/>
              </a:rPr>
              <a:t>, 4 ақпан</a:t>
            </a:r>
            <a:r>
              <a:rPr lang="ru-RU" sz="1200" dirty="0" err="1">
                <a:solidFill>
                  <a:schemeClr val="tx1"/>
                </a:solidFill>
                <a:latin typeface="Times New Roman" panose="02020603050405020304" pitchFamily="18" charset="0"/>
                <a:cs typeface="Times New Roman" panose="02020603050405020304" pitchFamily="18" charset="0"/>
              </a:rPr>
              <a:t>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82564" y="733371"/>
            <a:ext cx="4697412" cy="1673279"/>
          </a:xfrm>
          <a:prstGeom prst="rect">
            <a:avLst/>
          </a:prstGeom>
        </p:spPr>
        <p:txBody>
          <a:bodyPr wrap="square">
            <a:spAutoFit/>
          </a:bodyPr>
          <a:lstStyle/>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әсіресе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автотрассалардың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немесе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басқа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да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ластану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көздерінің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жанында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болу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уақытын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қысқарту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Балалар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мен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әйелдер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ұзақ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серуендеуден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бас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тартуы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керек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өкпенің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жүрек-қан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тамырлары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аллергиялық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аурулардың</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созылмалы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ауруларынан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зардап</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шегетін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адамдарда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болған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кезде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өзімен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бірге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дәрілік</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препараттар</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болуы</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қажет</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smtClean="0">
              <a:effectLst/>
              <a:ea typeface="Calibri" panose="020F0502020204030204" pitchFamily="34" charset="0"/>
              <a:cs typeface="Times New Roman" panose="02020603050405020304" pitchFamily="18" charset="0"/>
            </a:endParaRPr>
          </a:p>
          <a:p>
            <a:pPr algn="just">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ашық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ауада</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физикалық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белсенділікті</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шектеңіз</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Жабық</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спорт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кешендерінде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дене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шынықтыру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және</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спортпен</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effectLst/>
                <a:latin typeface="Times New Roman" panose="02020603050405020304" pitchFamily="18" charset="0"/>
                <a:ea typeface="Calibri" panose="020F0502020204030204" pitchFamily="34" charset="0"/>
                <a:cs typeface="Times New Roman" panose="02020603050405020304" pitchFamily="18" charset="0"/>
              </a:rPr>
              <a:t>айналысу</a:t>
            </a: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13202</TotalTime>
  <Words>644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2064</cp:revision>
  <cp:lastPrinted>2021-07-01T07:38:07Z</cp:lastPrinted>
  <dcterms:created xsi:type="dcterms:W3CDTF">2018-03-27T06:03:00Z</dcterms:created>
  <dcterms:modified xsi:type="dcterms:W3CDTF">2022-02-03T04:35:26Z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