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377842"/>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10605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183127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03 а</a:t>
            </a:r>
            <a:r>
              <a:rPr lang="kk-KZ" sz="1200" b="1" dirty="0">
                <a:latin typeface="Times New Roman" panose="02020603050405020304" pitchFamily="18" charset="0"/>
                <a:cs typeface="Times New Roman" panose="02020603050405020304" pitchFamily="18" charset="0"/>
              </a:rPr>
              <a:t>қпан</a:t>
            </a:r>
            <a:r>
              <a:rPr lang="ru-RU" sz="1200" b="1" dirty="0" err="1">
                <a:latin typeface="Times New Roman" panose="02020603050405020304" pitchFamily="18" charset="0"/>
                <a:cs typeface="Times New Roman" panose="02020603050405020304" pitchFamily="18" charset="0"/>
              </a:rPr>
              <a:t>ға</a:t>
            </a:r>
            <a:r>
              <a:rPr lang="kk-KZ" altLang="ru-RU" sz="1200" b="1" dirty="0">
                <a:latin typeface="Times New Roman" panose="02020603050405020304" pitchFamily="18" charset="0"/>
                <a:cs typeface="Times New Roman" panose="02020603050405020304" pitchFamily="18" charset="0"/>
              </a:rPr>
              <a:t>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02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с. 21-ден. </a:t>
            </a:r>
            <a:r>
              <a:rPr lang="ru-RU" sz="1200" b="1" dirty="0">
                <a:latin typeface="Times New Roman" panose="02020603050405020304" pitchFamily="18" charset="0"/>
                <a:cs typeface="Times New Roman" panose="02020603050405020304" pitchFamily="18" charset="0"/>
              </a:rPr>
              <a:t>03 а</a:t>
            </a:r>
            <a:r>
              <a:rPr lang="kk-KZ" sz="1200" b="1" dirty="0">
                <a:latin typeface="Times New Roman" panose="02020603050405020304" pitchFamily="18" charset="0"/>
                <a:cs typeface="Times New Roman" panose="02020603050405020304" pitchFamily="18" charset="0"/>
              </a:rPr>
              <a:t>қпан</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 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Түнде және таңертең тұман</a:t>
            </a:r>
            <a:r>
              <a:rPr lang="ru-RU" sz="1100" dirty="0">
                <a:latin typeface="Times New Roman" panose="02020603050405020304" pitchFamily="18" charset="0"/>
                <a:cs typeface="Times New Roman" panose="02020603050405020304" pitchFamily="18" charset="0"/>
              </a:rPr>
              <a:t>.</a:t>
            </a:r>
            <a:r>
              <a:rPr lang="en-US"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Оңтүстіктен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1-6 </a:t>
            </a:r>
            <a:r>
              <a:rPr lang="kk-KZ" sz="1100" dirty="0">
                <a:latin typeface="Times New Roman" panose="02020603050405020304" pitchFamily="18" charset="0"/>
                <a:cs typeface="Times New Roman" panose="02020603050405020304" pitchFamily="18" charset="0"/>
              </a:rPr>
              <a:t>м/с. Ауа температурасы түнде 18-20, күндіз 8-10 аяз.</a:t>
            </a:r>
          </a:p>
          <a:p>
            <a:pPr algn="ctr"/>
            <a:r>
              <a:rPr lang="kk-KZ" sz="1100" b="1" dirty="0">
                <a:latin typeface="Times New Roman" panose="02020603050405020304" pitchFamily="18" charset="0"/>
                <a:cs typeface="Times New Roman" panose="02020603050405020304" pitchFamily="18" charset="0"/>
              </a:rPr>
              <a:t>04 </a:t>
            </a:r>
            <a:r>
              <a:rPr lang="ru-RU" sz="1100" b="1" dirty="0">
                <a:latin typeface="Times New Roman" panose="02020603050405020304" pitchFamily="18" charset="0"/>
                <a:cs typeface="Times New Roman" panose="02020603050405020304" pitchFamily="18" charset="0"/>
              </a:rPr>
              <a:t>а</a:t>
            </a:r>
            <a:r>
              <a:rPr lang="kk-KZ" sz="1100" b="1" dirty="0">
                <a:latin typeface="Times New Roman" panose="02020603050405020304" pitchFamily="18" charset="0"/>
                <a:cs typeface="Times New Roman" panose="02020603050405020304" pitchFamily="18" charset="0"/>
              </a:rPr>
              <a:t>қпанға</a:t>
            </a:r>
            <a:endParaRPr lang="ru-RU" sz="1100" b="1" dirty="0">
              <a:latin typeface="Times New Roman" panose="02020603050405020304" pitchFamily="18" charset="0"/>
              <a:cs typeface="Times New Roman" panose="02020603050405020304" pitchFamily="18" charset="0"/>
            </a:endParaRPr>
          </a:p>
          <a:p>
            <a:pPr indent="182563" algn="ctr"/>
            <a:r>
              <a:rPr lang="ru-RU" sz="1100" b="1" dirty="0">
                <a:latin typeface="Times New Roman" panose="02020603050405020304" pitchFamily="18" charset="0"/>
                <a:cs typeface="Times New Roman" panose="02020603050405020304" pitchFamily="18" charset="0"/>
              </a:rPr>
              <a:t>2022 ж. 03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21-ден 04 а</a:t>
            </a:r>
            <a:r>
              <a:rPr lang="kk-KZ" sz="1100" b="1" dirty="0">
                <a:latin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09-ға </a:t>
            </a:r>
            <a:r>
              <a:rPr lang="ru-RU" sz="1100" b="1" dirty="0" err="1">
                <a:latin typeface="Times New Roman" panose="02020603050405020304" pitchFamily="18" charset="0"/>
                <a:cs typeface="Times New Roman" panose="02020603050405020304" pitchFamily="18" charset="0"/>
              </a:rPr>
              <a:t>дейін</a:t>
            </a:r>
            <a:r>
              <a:rPr lang="ru-RU" sz="11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Оңтүстік-шығыстан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1-6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18-20 </a:t>
            </a:r>
            <a:r>
              <a:rPr lang="ru-RU" sz="1100" dirty="0" err="1">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968875" y="3022762"/>
            <a:ext cx="47364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03, 04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қпанда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kk-KZ" sz="1200" dirty="0" smtClean="0">
                <a:solidFill>
                  <a:schemeClr val="tx1"/>
                </a:solidFill>
                <a:latin typeface="Times New Roman" panose="02020603050405020304" pitchFamily="18" charset="0"/>
                <a:cs typeface="Times New Roman" panose="02020603050405020304" pitchFamily="18" charset="0"/>
              </a:rPr>
              <a:t>Жалпы </a:t>
            </a:r>
            <a:r>
              <a:rPr lang="kk-KZ" sz="12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14356</TotalTime>
  <Words>645</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2021-11-30T05:55:07Z</cp:lastPrinted>
  <dcterms:created xsi:type="dcterms:W3CDTF">2018-03-27T06:03:00Z</dcterms:created>
  <dcterms:modified xsi:type="dcterms:W3CDTF">2022-02-03T04:36:39Z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