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182783"/>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37124" y="209220"/>
            <a:ext cx="4840289"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02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03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3-8 м/с. Ауаның температурасы түнде 8-10, күндіз 3-5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04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03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04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Ауаның температурасы түнде 8-10 градус аяз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5056960"/>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12985</TotalTime>
  <Words>548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2037</cp:revision>
  <cp:lastPrinted>2021-07-01T07:38:07Z</cp:lastPrinted>
  <dcterms:created xsi:type="dcterms:W3CDTF">2018-03-27T06:03:00Z</dcterms:created>
  <dcterms:modified xsi:type="dcterms:W3CDTF">2022-02-03T04:18:32Z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