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14129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03, 2022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04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6432924"/>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 ақпан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03 ақпанға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02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03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шаңды дауыл.</a:t>
            </a:r>
            <a:r>
              <a:rPr lang="ru-RU" sz="1200" dirty="0">
                <a:solidFill>
                  <a:prstClr val="black"/>
                </a:solidFill>
                <a:latin typeface="Times New Roman" pitchFamily="18" charset="0"/>
                <a:cs typeface="Times New Roman" pitchFamily="18" charset="0"/>
              </a:rPr>
              <a:t>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15-18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1-3,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10-12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04 </a:t>
            </a:r>
            <a:r>
              <a:rPr lang="kk-KZ" sz="1100" b="1" dirty="0">
                <a:solidFill>
                  <a:srgbClr val="000000"/>
                </a:solidFill>
                <a:latin typeface="Times New Roman" panose="02020603050405020304" pitchFamily="18" charset="0"/>
                <a:cs typeface="Times New Roman" panose="02020603050405020304" pitchFamily="18" charset="0"/>
              </a:rPr>
              <a:t>ақпанға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03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04 </a:t>
            </a:r>
            <a:r>
              <a:rPr lang="ru-RU" sz="1100" b="1" dirty="0" err="1">
                <a:solidFill>
                  <a:srgbClr val="000000"/>
                </a:solidFill>
                <a:latin typeface="Times New Roman" panose="02020603050405020304" pitchFamily="18" charset="0"/>
                <a:cs typeface="Times New Roman" panose="02020603050405020304" pitchFamily="18" charset="0"/>
              </a:rPr>
              <a:t>ақпан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Прямоугольник 2"/>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16335</TotalTime>
  <Words>590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2066</cp:revision>
  <cp:lastPrinted>2021-07-01T07:38:07Z</cp:lastPrinted>
  <dcterms:created xsi:type="dcterms:W3CDTF">2018-03-27T06:03:00Z</dcterms:created>
  <dcterms:modified xsi:type="dcterms:W3CDTF">2022-02-03T04:17:25Z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