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655820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Временами туман. Ветер восточный, юго-восточный 5-10 м/с. Температура воздуха ночью 7-9 мороза, днем 0-2 тепла.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04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Временами туман. Ветер восточный, юго-восточный 5-10 м/с. Температура воздуха ночью 6-8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12736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1989</cp:revision>
  <cp:lastPrinted>2021-07-01T03:56:27Z</cp:lastPrinted>
  <dcterms:created xsi:type="dcterms:W3CDTF">2018-03-27T06:03:00Z</dcterms:created>
  <dcterms:modified xsi:type="dcterms:W3CDTF">2022-02-03T04:15:10Z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