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93717469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74623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3506779"/>
              </p:ext>
            </p:extLst>
          </p:nvPr>
        </p:nvGraphicFramePr>
        <p:xfrm>
          <a:off x="5051200" y="4253403"/>
          <a:ext cx="4637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79402"/>
            <a:ext cx="4808537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65113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indent="265113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03 февраля</a:t>
            </a:r>
          </a:p>
          <a:p>
            <a:pPr lvl="0" indent="265113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02 </a:t>
            </a:r>
            <a:r>
              <a:rPr lang="ru-RU" sz="12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феврвля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03 февраля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5113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восточный 2-7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м/с. Температура воздуха ночью 7-9 мороза, днем 1 мороза-1 т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265113" algn="ctr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indent="265113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04 февраля</a:t>
            </a:r>
          </a:p>
          <a:p>
            <a:pPr lvl="0" indent="265113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03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04 февраля 2022 г</a:t>
            </a:r>
          </a:p>
          <a:p>
            <a:pPr indent="265113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2-7 м/с. Температура воздуха ночью 9-11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lvl="0" indent="265113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indent="265113">
              <a:tabLst>
                <a:tab pos="265113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indent="265113">
              <a:tabLst>
                <a:tab pos="265113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9647" y="318302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07603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04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12868</TotalTime>
  <Words>571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2062</cp:revision>
  <cp:lastPrinted>2021-07-01T03:56:27Z</cp:lastPrinted>
  <dcterms:created xsi:type="dcterms:W3CDTF">2018-03-27T06:03:00Z</dcterms:created>
  <dcterms:modified xsi:type="dcterms:W3CDTF">2022-02-03T04:16:03Z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