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309338"/>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ақпан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25603801"/>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solidFill>
                  <a:srgbClr val="000000"/>
                </a:solidFill>
                <a:latin typeface="Times New Roman" pitchFamily="18" charset="0"/>
                <a:cs typeface="Times New Roman" pitchFamily="18" charset="0"/>
              </a:rPr>
              <a:t>03 ақпанға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02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ақпан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Оңтүстік-батыстан жел соғады, күші 7-12 м/с. Ауа температурасы түнде 9-11, күндіз 5-7 градус аяз.</a:t>
            </a:r>
          </a:p>
          <a:p>
            <a:pPr indent="182563" algn="ctr"/>
            <a:endParaRPr lang="kk-KZ" sz="1100" b="1" dirty="0">
              <a:solidFill>
                <a:srgbClr val="000000"/>
              </a:solidFill>
              <a:latin typeface="Times New Roman" pitchFamily="18" charset="0"/>
              <a:cs typeface="Times New Roman" pitchFamily="18" charset="0"/>
            </a:endParaRPr>
          </a:p>
          <a:p>
            <a:pPr indent="182563" algn="ctr"/>
            <a:r>
              <a:rPr lang="kk-KZ" sz="1100" b="1" dirty="0">
                <a:solidFill>
                  <a:srgbClr val="000000"/>
                </a:solidFill>
                <a:latin typeface="Times New Roman" pitchFamily="18" charset="0"/>
                <a:cs typeface="Times New Roman" pitchFamily="18" charset="0"/>
              </a:rPr>
              <a:t>04</a:t>
            </a:r>
            <a:r>
              <a:rPr lang="ru-RU" sz="1100" b="1"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03 ақпан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04 </a:t>
            </a:r>
            <a:r>
              <a:rPr lang="ru-RU" sz="1100" b="1" dirty="0" err="1">
                <a:latin typeface="Times New Roman" panose="02020603050405020304" pitchFamily="18" charset="0"/>
                <a:cs typeface="Times New Roman" panose="02020603050405020304" pitchFamily="18" charset="0"/>
              </a:rPr>
              <a:t>ақпанға</a:t>
            </a:r>
            <a:r>
              <a:rPr lang="ru-RU" sz="1100" b="1" dirty="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10-12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03, 04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12809</TotalTime>
  <Words>560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2157</cp:revision>
  <cp:lastPrinted>2021-07-01T03:56:27Z</cp:lastPrinted>
  <dcterms:created xsi:type="dcterms:W3CDTF">2018-03-27T06:03:00Z</dcterms:created>
  <dcterms:modified xsi:type="dcterms:W3CDTF">2022-02-03T04:19:32Z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