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582946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 февраля 2022 г. </a:t>
            </a: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гребня антициклона ожидается погода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 9-14 м/с. Температура воздуха ночью 7-9, днем 2-4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4500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4 февраля 2022 г.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гребня антициклона ожидается без осадков. Ветер юго-восточный  9-14 м/с. Температура воздуха  5-7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822660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696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февраля, 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12909</TotalTime>
  <Words>615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2042</cp:revision>
  <cp:lastPrinted>2021-02-03T11:37:00Z</cp:lastPrinted>
  <dcterms:created xsi:type="dcterms:W3CDTF">2018-03-27T06:03:00Z</dcterms:created>
  <dcterms:modified xsi:type="dcterms:W3CDTF">2022-02-03T04:10:47Z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