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88818560"/>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4003226"/>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11470668"/>
              </p:ext>
            </p:extLst>
          </p:nvPr>
        </p:nvGraphicFramePr>
        <p:xfrm>
          <a:off x="4940159" y="4424184"/>
          <a:ext cx="4691064" cy="20149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03 ақпанға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02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03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солтүстік-шығыстан, шығыстан 0-5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21-23°, </a:t>
            </a:r>
            <a:r>
              <a:rPr lang="kk-KZ" sz="1200" dirty="0">
                <a:solidFill>
                  <a:prstClr val="black"/>
                </a:solidFill>
                <a:latin typeface="Times New Roman" pitchFamily="18" charset="0"/>
                <a:cs typeface="Times New Roman" pitchFamily="18" charset="0"/>
              </a:rPr>
              <a:t>күндіз 10-12°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04 ақпанға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03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04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солтүстік-шығыстан 1-6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21-23°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2-дәрежелі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89522" y="2350936"/>
            <a:ext cx="4823562" cy="830997"/>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prstClr val="black"/>
                </a:solidFill>
                <a:latin typeface="Times New Roman" panose="02020603050405020304" pitchFamily="18" charset="0"/>
                <a:cs typeface="Times New Roman" panose="02020603050405020304" pitchFamily="18" charset="0"/>
              </a:rPr>
              <a:t>03 </a:t>
            </a:r>
            <a:r>
              <a:rPr lang="kk-KZ" sz="1200" dirty="0">
                <a:solidFill>
                  <a:prstClr val="black"/>
                </a:solidFill>
                <a:latin typeface="Times New Roman" panose="02020603050405020304" pitchFamily="18" charset="0"/>
                <a:cs typeface="Times New Roman" panose="02020603050405020304" pitchFamily="18" charset="0"/>
              </a:rPr>
              <a:t>ақпан 2022 жылдың метеорологиялық жағдайлар қала атмосферасында ластаушы заттардың жиналуына ықпал етеді. </a:t>
            </a:r>
            <a:endParaRPr lang="kk-KZ" sz="1200" dirty="0" smtClean="0">
              <a:solidFill>
                <a:prstClr val="black"/>
              </a:solidFill>
              <a:latin typeface="Times New Roman" panose="02020603050405020304" pitchFamily="18" charset="0"/>
              <a:cs typeface="Times New Roman" panose="02020603050405020304" pitchFamily="18" charset="0"/>
            </a:endParaRPr>
          </a:p>
          <a:p>
            <a:pPr lvl="0" indent="180975" algn="just"/>
            <a:r>
              <a:rPr lang="kk-KZ" sz="1200" dirty="0" smtClean="0">
                <a:solidFill>
                  <a:prstClr val="black"/>
                </a:solidFill>
                <a:latin typeface="Times New Roman" panose="02020603050405020304" pitchFamily="18" charset="0"/>
                <a:cs typeface="Times New Roman" panose="02020603050405020304" pitchFamily="18" charset="0"/>
              </a:rPr>
              <a:t>Жалпы </a:t>
            </a:r>
            <a:r>
              <a:rPr lang="kk-KZ" sz="1200" dirty="0">
                <a:solidFill>
                  <a:prstClr val="black"/>
                </a:solidFill>
                <a:latin typeface="Times New Roman" panose="02020603050405020304" pitchFamily="18" charset="0"/>
                <a:cs typeface="Times New Roman" panose="02020603050405020304" pitchFamily="18" charset="0"/>
              </a:rPr>
              <a:t>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6" name="Прямоугольник 25"/>
          <p:cNvSpPr/>
          <p:nvPr/>
        </p:nvSpPr>
        <p:spPr>
          <a:xfrm>
            <a:off x="266355" y="694826"/>
            <a:ext cx="4572318" cy="2492990"/>
          </a:xfrm>
          <a:prstGeom prst="rect">
            <a:avLst/>
          </a:prstGeom>
        </p:spPr>
        <p:txBody>
          <a:bodyPr wrap="square">
            <a:spAutoFit/>
          </a:bodyPr>
          <a:lstStyle/>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әсіресе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автотрассалардың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немесе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басқа</a:t>
            </a:r>
            <a:r>
              <a:rPr lang="ru-RU" sz="1200" dirty="0">
                <a:latin typeface="Times New Roman" panose="02020603050405020304" pitchFamily="18" charset="0"/>
                <a:cs typeface="Times New Roman" panose="02020603050405020304" pitchFamily="18" charset="0"/>
              </a:rPr>
              <a:t> да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көздерінің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болу </a:t>
            </a:r>
            <a:r>
              <a:rPr lang="ru-RU" sz="1200" dirty="0" err="1">
                <a:latin typeface="Times New Roman" panose="02020603050405020304" pitchFamily="18" charset="0"/>
                <a:cs typeface="Times New Roman" panose="02020603050405020304" pitchFamily="18" charset="0"/>
              </a:rPr>
              <a:t>уақытын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қысқарту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Балалар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жүкті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әйелдер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ұзақ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серуендеуден</a:t>
            </a:r>
            <a:r>
              <a:rPr lang="ru-RU" sz="1200" dirty="0">
                <a:latin typeface="Times New Roman" panose="02020603050405020304" pitchFamily="18" charset="0"/>
                <a:cs typeface="Times New Roman" panose="02020603050405020304" pitchFamily="18" charset="0"/>
              </a:rPr>
              <a:t> бас </a:t>
            </a:r>
            <a:r>
              <a:rPr lang="ru-RU" sz="1200" dirty="0" err="1">
                <a:latin typeface="Times New Roman" panose="02020603050405020304" pitchFamily="18" charset="0"/>
                <a:cs typeface="Times New Roman" panose="02020603050405020304" pitchFamily="18" charset="0"/>
              </a:rPr>
              <a:t>тартуы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керек</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тұрғын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үй-жайларда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жұмыс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орындарында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ылғалды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жинауды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жүргізу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өкпенің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жүрек-қан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тамырлары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аллергиялық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аурулардың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созылмалы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ауруларынан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зардап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шегетін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адамдарда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кезде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өзімен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бірге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дәрілік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препараттар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қажет</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ашық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физикалық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белсенділікті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шектеңіз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Жабық</a:t>
            </a:r>
            <a:r>
              <a:rPr lang="ru-RU" sz="1200" dirty="0">
                <a:latin typeface="Times New Roman" panose="02020603050405020304" pitchFamily="18" charset="0"/>
                <a:cs typeface="Times New Roman" panose="02020603050405020304" pitchFamily="18" charset="0"/>
              </a:rPr>
              <a:t> спорт </a:t>
            </a:r>
            <a:r>
              <a:rPr lang="ru-RU" sz="1200" dirty="0" err="1">
                <a:latin typeface="Times New Roman" panose="02020603050405020304" pitchFamily="18" charset="0"/>
                <a:cs typeface="Times New Roman" panose="02020603050405020304" pitchFamily="18" charset="0"/>
              </a:rPr>
              <a:t>кешендерінде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шынықтыру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спортпен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айналысу</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үйге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оралғанда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мұрын</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жұлдыруды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жуу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үсынылады</a:t>
            </a:r>
            <a:r>
              <a:rPr lang="ru-RU" sz="1200" dirty="0">
                <a:latin typeface="Times New Roman" panose="02020603050405020304" pitchFamily="18" charset="0"/>
                <a:cs typeface="Times New Roman" panose="02020603050405020304" pitchFamily="18" charset="0"/>
              </a:rPr>
              <a:t>;</a:t>
            </a:r>
          </a:p>
          <a:p>
            <a:pPr marL="171450" indent="-171450">
              <a:buFontTx/>
              <a:buChar char="-"/>
            </a:pPr>
            <a:r>
              <a:rPr lang="ru-RU" sz="1200" dirty="0" err="1">
                <a:latin typeface="Times New Roman" panose="02020603050405020304" pitchFamily="18" charset="0"/>
                <a:cs typeface="Times New Roman" panose="02020603050405020304" pitchFamily="18" charset="0"/>
              </a:rPr>
              <a:t>қалдықтар</a:t>
            </a:r>
            <a:r>
              <a:rPr lang="ru-RU" sz="1200" dirty="0">
                <a:latin typeface="Times New Roman" panose="02020603050405020304" pitchFamily="18" charset="0"/>
                <a:cs typeface="Times New Roman" panose="02020603050405020304" pitchFamily="18" charset="0"/>
              </a:rPr>
              <a:t> мен </a:t>
            </a:r>
            <a:r>
              <a:rPr lang="ru-RU" sz="1200" dirty="0" err="1">
                <a:latin typeface="Times New Roman" panose="02020603050405020304" pitchFamily="18" charset="0"/>
                <a:cs typeface="Times New Roman" panose="02020603050405020304" pitchFamily="18" charset="0"/>
              </a:rPr>
              <a:t>қоқыстарды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жағуға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бермеу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тиіс</a:t>
            </a:r>
            <a:r>
              <a:rPr lang="ru-RU" sz="12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13986</TotalTime>
  <Words>620</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2087</cp:revision>
  <cp:lastPrinted>2021-07-01T03:56:27Z</cp:lastPrinted>
  <dcterms:created xsi:type="dcterms:W3CDTF">2018-03-27T06:03:00Z</dcterms:created>
  <dcterms:modified xsi:type="dcterms:W3CDTF">2022-02-03T04:33:11Z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