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4351747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18-20,  днем 5-7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4 февраля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3, ночью 4 февраля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73701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656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2005</cp:revision>
  <cp:lastPrinted>2021-07-01T03:56:27Z</cp:lastPrinted>
  <dcterms:created xsi:type="dcterms:W3CDTF">2018-03-27T06:03:00Z</dcterms:created>
  <dcterms:modified xsi:type="dcterms:W3CDTF">2022-02-03T04:35:34Z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