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7876750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февраля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03 февраля 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Ветер восточный 5-10 м/с. Температура воздуха ночью 1-3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6-8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º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04 февраля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без осадков. Ветер восточный 5-10 м/с. Температура воздуха ночью  1-3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680</Words>
  <Application>Microsoft Office PowerPoint</Application>
  <PresentationFormat>Лист A4 (210x297 мм)</PresentationFormat>
  <Paragraphs>112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2043</cp:revision>
  <cp:lastPrinted>2021-07-01T03:56:27Z</cp:lastPrinted>
  <dcterms:created xsi:type="dcterms:W3CDTF">2018-03-27T06:03:00Z</dcterms:created>
  <dcterms:modified xsi:type="dcterms:W3CDTF">2022-02-03T04:32:18Z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