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840154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3087330"/>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7614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03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02 </a:t>
            </a:r>
            <a:r>
              <a:rPr lang="kk-KZ" altLang="ru-RU" sz="1200" b="1" dirty="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03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21-23°, </a:t>
            </a:r>
            <a:r>
              <a:rPr lang="kk-KZ" sz="1200" dirty="0">
                <a:solidFill>
                  <a:prstClr val="black"/>
                </a:solidFill>
                <a:latin typeface="Times New Roman" pitchFamily="18" charset="0"/>
                <a:cs typeface="Times New Roman" pitchFamily="18" charset="0"/>
              </a:rPr>
              <a:t>күндіз 10-12°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04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21-23°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064525"/>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smtClean="0">
                <a:solidFill>
                  <a:prstClr val="black"/>
                </a:solidFill>
                <a:latin typeface="Times New Roman" panose="02020603050405020304" pitchFamily="18" charset="0"/>
                <a:cs typeface="Times New Roman" panose="02020603050405020304" pitchFamily="18" charset="0"/>
              </a:rPr>
              <a:t>03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14676</TotalTime>
  <Words>656</Words>
  <Application>Microsoft Office PowerPoint</Application>
  <PresentationFormat>Лист A4 (210x297 мм)</PresentationFormat>
  <Paragraphs>109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2113</cp:revision>
  <cp:lastPrinted>2021-07-01T03:56:27Z</cp:lastPrinted>
  <dcterms:created xsi:type="dcterms:W3CDTF">2018-03-27T06:03:00Z</dcterms:created>
  <dcterms:modified xsi:type="dcterms:W3CDTF">2022-02-03T04:33:45Z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