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10096189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88707" y="3429000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5950971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501330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февраля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03 февраля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северо-восточный, восточный 0-5 м/с. Температура воздуха  ночью 21-23°,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10-12° мороза. </a:t>
            </a:r>
          </a:p>
          <a:p>
            <a:pPr lvl="0"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февраля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03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04 февраля 2022 г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северо-восточный 0-5 м/с. Температура воздуха  ночью 21-23° мороза.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010028" y="3102770"/>
            <a:ext cx="4680169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2 степени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08660" y="2042203"/>
            <a:ext cx="4681537" cy="830997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будут способствовать накоплению загрязняющих веществ в атмосфере города. </a:t>
            </a:r>
            <a:endParaRPr lang="ru-RU" altLang="en-US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79815" y="553860"/>
            <a:ext cx="4810180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- проводить влажную уборку в жилых помещениях и на рабочих местах;</a:t>
            </a:r>
          </a:p>
          <a:p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комплексах;</a:t>
            </a:r>
          </a:p>
          <a:p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- промывать нос и горло при возвращении домой;</a:t>
            </a:r>
          </a:p>
          <a:p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- не допускать сжигание отходов и мусора.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14669</TotalTime>
  <Words>708</Words>
  <Application>Microsoft Office PowerPoint</Application>
  <PresentationFormat>Лист A4 (210x297 мм)</PresentationFormat>
  <Paragraphs>115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2068</cp:revision>
  <cp:lastPrinted>2021-10-18T15:52:53Z</cp:lastPrinted>
  <dcterms:created xsi:type="dcterms:W3CDTF">2018-03-27T06:03:00Z</dcterms:created>
  <dcterms:modified xsi:type="dcterms:W3CDTF">2022-02-03T04:34:02Z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