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2016897"/>
              </p:ext>
            </p:extLst>
          </p:nvPr>
        </p:nvGraphicFramePr>
        <p:xfrm>
          <a:off x="307975" y="2588895"/>
          <a:ext cx="4465638" cy="235227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719801"/>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49708152"/>
              </p:ext>
            </p:extLst>
          </p:nvPr>
        </p:nvGraphicFramePr>
        <p:xfrm>
          <a:off x="5014225" y="4167506"/>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0" name="Прямоугольник 19"/>
          <p:cNvSpPr/>
          <p:nvPr/>
        </p:nvSpPr>
        <p:spPr>
          <a:xfrm>
            <a:off x="4952999" y="114301"/>
            <a:ext cx="4824413" cy="2062103"/>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03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02 </a:t>
            </a:r>
            <a:r>
              <a:rPr lang="ru-RU" sz="1200" b="1" dirty="0" err="1">
                <a:latin typeface="Times New Roman" pitchFamily="18" charset="0"/>
                <a:cs typeface="Times New Roman" pitchFamily="18" charset="0"/>
              </a:rPr>
              <a:t>ақпан</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03 </a:t>
            </a:r>
            <a:r>
              <a:rPr lang="ru-RU" sz="1200" b="1" dirty="0" err="1">
                <a:latin typeface="Times New Roman" pitchFamily="18" charset="0"/>
                <a:cs typeface="Times New Roman" pitchFamily="18" charset="0"/>
              </a:rPr>
              <a:t>ақпан</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80975" algn="just"/>
            <a:r>
              <a:rPr lang="kk-KZ" sz="1100" dirty="0">
                <a:latin typeface="Times New Roman KZ" pitchFamily="18" charset="0"/>
                <a:ea typeface="Times New Roman KZ" pitchFamily="18" charset="0"/>
                <a:cs typeface="Times New Roman" pitchFamily="18" charset="0"/>
              </a:rPr>
              <a:t>Көшпелі бұлтты</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rPr>
              <a:t>жауын-шашынсыз</a:t>
            </a:r>
            <a:r>
              <a:rPr lang="ru-RU" sz="1100" dirty="0">
                <a:latin typeface="Times New Roman KZ" pitchFamily="18" charset="0"/>
                <a:ea typeface="Times New Roman KZ" pitchFamily="18" charset="0"/>
                <a:cs typeface="Times New Roman" pitchFamily="18" charset="0"/>
              </a:rPr>
              <a:t>. </a:t>
            </a:r>
            <a:r>
              <a:rPr lang="kk-KZ" sz="1100" dirty="0">
                <a:latin typeface="Times New Roman KZ" pitchFamily="18" charset="0"/>
                <a:ea typeface="Times New Roman KZ" pitchFamily="18" charset="0"/>
                <a:cs typeface="Times New Roman" pitchFamily="18" charset="0"/>
              </a:rPr>
              <a:t>Оңтүстік-шығыстан  жел соғады, күші 2-7 м/с</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sym typeface="+mn-ea"/>
              </a:rPr>
              <a:t>Ауа</a:t>
            </a:r>
            <a:r>
              <a:rPr lang="ru-RU" sz="1100" dirty="0">
                <a:latin typeface="Times New Roman KZ" pitchFamily="18" charset="0"/>
                <a:ea typeface="Times New Roman KZ" pitchFamily="18" charset="0"/>
                <a:cs typeface="Times New Roman" pitchFamily="18" charset="0"/>
                <a:sym typeface="+mn-ea"/>
              </a:rPr>
              <a:t> </a:t>
            </a:r>
            <a:r>
              <a:rPr lang="ru-RU" sz="1100" dirty="0" err="1">
                <a:latin typeface="Times New Roman KZ" pitchFamily="18" charset="0"/>
                <a:ea typeface="Times New Roman KZ" pitchFamily="18" charset="0"/>
                <a:cs typeface="Times New Roman" pitchFamily="18" charset="0"/>
                <a:sym typeface="+mn-ea"/>
              </a:rPr>
              <a:t>температурасы</a:t>
            </a:r>
            <a:r>
              <a:rPr lang="ru-RU" sz="1100" dirty="0">
                <a:latin typeface="Times New Roman KZ" pitchFamily="18" charset="0"/>
                <a:ea typeface="Times New Roman KZ" pitchFamily="18" charset="0"/>
                <a:cs typeface="Times New Roman" pitchFamily="18" charset="0"/>
                <a:sym typeface="+mn-ea"/>
              </a:rPr>
              <a:t> </a:t>
            </a:r>
            <a:r>
              <a:rPr lang="ru-RU" sz="1100" dirty="0" err="1">
                <a:latin typeface="Times New Roman KZ" pitchFamily="18" charset="0"/>
                <a:ea typeface="Times New Roman KZ" pitchFamily="18" charset="0"/>
                <a:cs typeface="Times New Roman" pitchFamily="18" charset="0"/>
                <a:sym typeface="+mn-ea"/>
              </a:rPr>
              <a:t>түнде</a:t>
            </a:r>
            <a:r>
              <a:rPr lang="ru-RU" sz="1100" dirty="0">
                <a:latin typeface="Times New Roman KZ" pitchFamily="18" charset="0"/>
                <a:ea typeface="Times New Roman KZ" pitchFamily="18" charset="0"/>
                <a:cs typeface="Times New Roman" pitchFamily="18" charset="0"/>
                <a:sym typeface="+mn-ea"/>
              </a:rPr>
              <a:t>  7-9 градус </a:t>
            </a:r>
            <a:r>
              <a:rPr lang="ru-RU" sz="1100" dirty="0" err="1">
                <a:latin typeface="Times New Roman KZ" pitchFamily="18" charset="0"/>
                <a:ea typeface="Times New Roman KZ" pitchFamily="18" charset="0"/>
                <a:cs typeface="Times New Roman" pitchFamily="18" charset="0"/>
                <a:sym typeface="+mn-ea"/>
              </a:rPr>
              <a:t>аяз</a:t>
            </a:r>
            <a:r>
              <a:rPr lang="kk-KZ" sz="1100" dirty="0">
                <a:latin typeface="Times New Roman KZ" pitchFamily="18" charset="0"/>
                <a:ea typeface="Times New Roman KZ" pitchFamily="18" charset="0"/>
                <a:cs typeface="Times New Roman" pitchFamily="18" charset="0"/>
              </a:rPr>
              <a:t>, күндіз  1 градус аяз- 1 градус жылы</a:t>
            </a:r>
            <a:r>
              <a:rPr lang="kk-KZ" sz="1200" dirty="0" smtClean="0">
                <a:latin typeface="Times New Roman KZ" pitchFamily="18" charset="0"/>
                <a:ea typeface="Times New Roman KZ" pitchFamily="18" charset="0"/>
                <a:cs typeface="Times New Roman" pitchFamily="18" charset="0"/>
              </a:rPr>
              <a:t>.</a:t>
            </a:r>
          </a:p>
          <a:p>
            <a:pPr indent="180975" algn="just"/>
            <a:endParaRPr lang="kk-KZ" sz="1200" dirty="0">
              <a:latin typeface="Times New Roman KZ" pitchFamily="18" charset="0"/>
              <a:ea typeface="Times New Roman KZ" pitchFamily="18" charset="0"/>
              <a:cs typeface="Times New Roman" pitchFamily="18" charset="0"/>
            </a:endParaRPr>
          </a:p>
          <a:p>
            <a:pPr algn="ctr"/>
            <a:r>
              <a:rPr lang="kk-KZ" altLang="ru-RU" sz="1200" b="1" dirty="0">
                <a:latin typeface="Times New Roman KZ" pitchFamily="18" charset="0"/>
                <a:ea typeface="Times New Roman KZ" pitchFamily="18" charset="0"/>
                <a:cs typeface="Times New Roman" pitchFamily="18" charset="0"/>
              </a:rPr>
              <a:t>04 ақпан</a:t>
            </a:r>
          </a:p>
          <a:p>
            <a:pPr algn="ctr"/>
            <a:r>
              <a:rPr lang="ru-RU" sz="1200" b="1" dirty="0">
                <a:latin typeface="Times New Roman KZ" pitchFamily="18" charset="0"/>
                <a:ea typeface="Times New Roman KZ" pitchFamily="18" charset="0"/>
                <a:cs typeface="Times New Roman" pitchFamily="18" charset="0"/>
              </a:rPr>
              <a:t>2022 </a:t>
            </a:r>
            <a:r>
              <a:rPr lang="ru-RU" sz="1200" b="1" dirty="0" err="1">
                <a:latin typeface="Times New Roman KZ" pitchFamily="18" charset="0"/>
                <a:ea typeface="Times New Roman KZ" pitchFamily="18" charset="0"/>
                <a:cs typeface="Times New Roman" pitchFamily="18" charset="0"/>
              </a:rPr>
              <a:t>жылғы</a:t>
            </a:r>
            <a:r>
              <a:rPr lang="ru-RU" sz="1200" b="1" dirty="0">
                <a:latin typeface="Times New Roman KZ" pitchFamily="18" charset="0"/>
                <a:ea typeface="Times New Roman KZ" pitchFamily="18" charset="0"/>
                <a:cs typeface="Times New Roman" pitchFamily="18" charset="0"/>
              </a:rPr>
              <a:t> 03 </a:t>
            </a:r>
            <a:r>
              <a:rPr lang="ru-RU" sz="1200" b="1" dirty="0" err="1">
                <a:latin typeface="Times New Roman KZ" pitchFamily="18" charset="0"/>
                <a:ea typeface="Times New Roman KZ" pitchFamily="18" charset="0"/>
                <a:cs typeface="Times New Roman" pitchFamily="18" charset="0"/>
              </a:rPr>
              <a:t>ақпан</a:t>
            </a:r>
            <a:r>
              <a:rPr lang="ru-RU" sz="1200" b="1" dirty="0">
                <a:latin typeface="Times New Roman KZ" pitchFamily="18" charset="0"/>
                <a:ea typeface="Times New Roman KZ" pitchFamily="18" charset="0"/>
                <a:cs typeface="Times New Roman" pitchFamily="18" charset="0"/>
              </a:rPr>
              <a:t>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04</a:t>
            </a:r>
            <a:r>
              <a:rPr lang="kk-KZ" altLang="ru-RU" sz="1200" b="1" dirty="0">
                <a:latin typeface="Times New Roman KZ" pitchFamily="18" charset="0"/>
                <a:ea typeface="Times New Roman KZ" pitchFamily="18" charset="0"/>
                <a:cs typeface="Times New Roman" pitchFamily="18" charset="0"/>
              </a:rPr>
              <a:t> </a:t>
            </a:r>
            <a:r>
              <a:rPr lang="kk-KZ" altLang="ru-RU" sz="1200" b="1" dirty="0" smtClean="0">
                <a:latin typeface="Times New Roman KZ" pitchFamily="18" charset="0"/>
                <a:ea typeface="Times New Roman KZ" pitchFamily="18" charset="0"/>
                <a:cs typeface="Times New Roman" pitchFamily="18" charset="0"/>
              </a:rPr>
              <a:t>ақпан</a:t>
            </a:r>
            <a:r>
              <a:rPr lang="ru-RU" altLang="ru-RU" sz="1200" b="1" dirty="0" smtClean="0">
                <a:latin typeface="Times New Roman KZ" pitchFamily="18" charset="0"/>
                <a:ea typeface="Times New Roman KZ" pitchFamily="18" charset="0"/>
                <a:cs typeface="Times New Roman" pitchFamily="18" charset="0"/>
              </a:rPr>
              <a:t> </a:t>
            </a:r>
            <a:r>
              <a:rPr lang="ru-RU" sz="1200" b="1" dirty="0" smtClean="0">
                <a:latin typeface="Times New Roman KZ" pitchFamily="18" charset="0"/>
                <a:ea typeface="Times New Roman KZ" pitchFamily="18" charset="0"/>
                <a:cs typeface="Times New Roman" pitchFamily="18" charset="0"/>
              </a:rPr>
              <a:t>сағ.09-ға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80975" fontAlgn="auto">
              <a:spcBef>
                <a:spcPts val="0"/>
              </a:spcBef>
              <a:spcAft>
                <a:spcPts val="0"/>
              </a:spcAft>
              <a:defRPr/>
            </a:pPr>
            <a:r>
              <a:rPr lang="kk-KZ" sz="1100" dirty="0">
                <a:latin typeface="Times New Roman KZ" pitchFamily="18" charset="0"/>
                <a:ea typeface="Times New Roman KZ" pitchFamily="18" charset="0"/>
                <a:cs typeface="Times New Roman" pitchFamily="18" charset="0"/>
              </a:rPr>
              <a:t>Көшпелі бұлтты</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rPr>
              <a:t>жауын-шашынсыз</a:t>
            </a:r>
            <a:r>
              <a:rPr lang="ru-RU" sz="1100" dirty="0">
                <a:latin typeface="Times New Roman KZ" pitchFamily="18" charset="0"/>
                <a:ea typeface="Times New Roman KZ" pitchFamily="18" charset="0"/>
                <a:cs typeface="Times New Roman" pitchFamily="18" charset="0"/>
              </a:rPr>
              <a:t>. </a:t>
            </a:r>
            <a:r>
              <a:rPr lang="kk-KZ" sz="1100" dirty="0">
                <a:latin typeface="Times New Roman KZ" pitchFamily="18" charset="0"/>
                <a:ea typeface="Times New Roman KZ" pitchFamily="18" charset="0"/>
                <a:cs typeface="Times New Roman" pitchFamily="18" charset="0"/>
              </a:rPr>
              <a:t>Солтүстік-шығыстан жел соғады, күші 2-7 м/с</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sym typeface="+mn-ea"/>
              </a:rPr>
              <a:t>Ауа</a:t>
            </a:r>
            <a:r>
              <a:rPr lang="ru-RU" sz="1100" dirty="0">
                <a:latin typeface="Times New Roman KZ" pitchFamily="18" charset="0"/>
                <a:ea typeface="Times New Roman KZ" pitchFamily="18" charset="0"/>
                <a:cs typeface="Times New Roman" pitchFamily="18" charset="0"/>
                <a:sym typeface="+mn-ea"/>
              </a:rPr>
              <a:t> </a:t>
            </a:r>
            <a:r>
              <a:rPr lang="ru-RU" sz="1100" dirty="0" err="1">
                <a:latin typeface="Times New Roman KZ" pitchFamily="18" charset="0"/>
                <a:ea typeface="Times New Roman KZ" pitchFamily="18" charset="0"/>
                <a:cs typeface="Times New Roman" pitchFamily="18" charset="0"/>
                <a:sym typeface="+mn-ea"/>
              </a:rPr>
              <a:t>температурасы</a:t>
            </a:r>
            <a:r>
              <a:rPr lang="ru-RU" sz="1100" dirty="0">
                <a:latin typeface="Times New Roman KZ" pitchFamily="18" charset="0"/>
                <a:ea typeface="Times New Roman KZ" pitchFamily="18" charset="0"/>
                <a:cs typeface="Times New Roman" pitchFamily="18" charset="0"/>
                <a:sym typeface="+mn-ea"/>
              </a:rPr>
              <a:t> 9-11 градус </a:t>
            </a:r>
            <a:r>
              <a:rPr lang="ru-RU" sz="1100" dirty="0" err="1">
                <a:latin typeface="Times New Roman KZ" pitchFamily="18" charset="0"/>
                <a:ea typeface="Times New Roman KZ" pitchFamily="18" charset="0"/>
                <a:cs typeface="Times New Roman" pitchFamily="18" charset="0"/>
                <a:sym typeface="+mn-ea"/>
              </a:rPr>
              <a:t>аяз</a:t>
            </a:r>
            <a:r>
              <a:rPr lang="ru-RU" sz="1100" dirty="0">
                <a:latin typeface="Times New Roman KZ" pitchFamily="18" charset="0"/>
                <a:ea typeface="Times New Roman KZ" pitchFamily="18" charset="0"/>
                <a:cs typeface="Times New Roman" pitchFamily="18" charset="0"/>
                <a:sym typeface="+mn-ea"/>
              </a:rPr>
              <a:t>. </a:t>
            </a:r>
          </a:p>
        </p:txBody>
      </p:sp>
      <p:sp>
        <p:nvSpPr>
          <p:cNvPr id="22" name="TextBox 13"/>
          <p:cNvSpPr txBox="1"/>
          <p:nvPr/>
        </p:nvSpPr>
        <p:spPr>
          <a:xfrm>
            <a:off x="5024438" y="344280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33058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04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12844</TotalTime>
  <Words>546</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2094</cp:revision>
  <cp:lastPrinted>2021-07-01T03:56:27Z</cp:lastPrinted>
  <dcterms:created xsi:type="dcterms:W3CDTF">2018-03-27T06:03:00Z</dcterms:created>
  <dcterms:modified xsi:type="dcterms:W3CDTF">2022-02-03T04:19:51Z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