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579240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409" y="2185026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indent="84138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осадки, гололед. Ветер юго-восточный, южный 9-14, порывы 18 м/с. Температура воздуха ночью 3-5, днём 1 мороза-1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Переменная облачность, снег. Ночью и утром туман.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9-14, порывы 18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12839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2107</cp:revision>
  <cp:lastPrinted>2021-07-01T03:56:27Z</cp:lastPrinted>
  <dcterms:created xsi:type="dcterms:W3CDTF">2018-03-27T06:03:00Z</dcterms:created>
  <dcterms:modified xsi:type="dcterms:W3CDTF">2022-02-03T04:16:35Z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