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9610609"/>
              </p:ext>
            </p:extLst>
          </p:nvPr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 февраля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24438" y="188913"/>
            <a:ext cx="4737099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03 февраля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02 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err="1">
                <a:latin typeface="Times New Roman" pitchFamily="18" charset="0"/>
                <a:cs typeface="Times New Roman" pitchFamily="18" charset="0"/>
                <a:sym typeface="+mn-ea"/>
              </a:rPr>
              <a:t>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21 ч. 03 февраля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itchFamily="18" charset="0"/>
              </a:rPr>
              <a:t>Переменная облачность, днем небольшие осадки (дождь, снег). Временами туман. Ветер 0-5 м/с. Температура воздуха ночью 3-5 мороза, днем 2-4</a:t>
            </a:r>
            <a:r>
              <a:rPr lang="kk-KZ" sz="1200" dirty="0">
                <a:latin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</a:endParaRPr>
          </a:p>
          <a:p>
            <a:pPr indent="180975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04 февраля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03 февраля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04 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sym typeface="+mn-ea"/>
              </a:rPr>
              <a:t>Переменная облачность, временами снег, туман. Ветер 0-5 м/с. Температура воздуха ночью 5-7 мороза. </a:t>
            </a:r>
            <a:endParaRPr lang="kk-KZ" sz="1200" dirty="0">
              <a:latin typeface="Times New Roman" pitchFamily="18" charset="0"/>
              <a:sym typeface="+mn-ea"/>
            </a:endParaRPr>
          </a:p>
          <a:p>
            <a:pPr indent="180975">
              <a:buFont typeface="Arial" charset="0"/>
              <a:buNone/>
            </a:pPr>
            <a:endParaRPr lang="kk-KZ" sz="1200" dirty="0">
              <a:latin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42988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Днем 0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февраля, ночью 0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68816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13104</TotalTime>
  <Words>838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2108</cp:revision>
  <cp:lastPrinted>2021-07-01T09:11:30Z</cp:lastPrinted>
  <dcterms:created xsi:type="dcterms:W3CDTF">2018-03-27T06:03:00Z</dcterms:created>
  <dcterms:modified xsi:type="dcterms:W3CDTF">2022-02-03T04:34:50Z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