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5531902"/>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5005219"/>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183127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02 а</a:t>
            </a:r>
            <a:r>
              <a:rPr lang="kk-KZ" sz="1200" b="1" dirty="0">
                <a:latin typeface="Times New Roman" panose="02020603050405020304" pitchFamily="18" charset="0"/>
                <a:cs typeface="Times New Roman" panose="02020603050405020304" pitchFamily="18" charset="0"/>
              </a:rPr>
              <a:t>қпан</a:t>
            </a:r>
            <a:r>
              <a:rPr lang="ru-RU" sz="1200" b="1" dirty="0" err="1">
                <a:latin typeface="Times New Roman" panose="02020603050405020304" pitchFamily="18" charset="0"/>
                <a:cs typeface="Times New Roman" panose="02020603050405020304" pitchFamily="18" charset="0"/>
              </a:rPr>
              <a:t>ға</a:t>
            </a: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01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с. 21-ден. </a:t>
            </a:r>
            <a:r>
              <a:rPr lang="ru-RU" sz="1200" b="1" dirty="0">
                <a:latin typeface="Times New Roman" panose="02020603050405020304" pitchFamily="18" charset="0"/>
                <a:cs typeface="Times New Roman" panose="02020603050405020304" pitchFamily="18" charset="0"/>
              </a:rPr>
              <a:t>02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180975" algn="just"/>
            <a:r>
              <a:rPr lang="kk-KZ" sz="1100" dirty="0">
                <a:latin typeface="Times New Roman" panose="02020603050405020304" pitchFamily="18" charset="0"/>
                <a:cs typeface="Times New Roman" panose="02020603050405020304" pitchFamily="18" charset="0"/>
              </a:rPr>
              <a:t> Түнде аздаған қар. </a:t>
            </a:r>
            <a:r>
              <a:rPr lang="ru-RU" sz="1100" dirty="0" err="1">
                <a:latin typeface="Times New Roman" panose="02020603050405020304" pitchFamily="18" charset="0"/>
                <a:cs typeface="Times New Roman" panose="02020603050405020304" pitchFamily="18" charset="0"/>
              </a:rPr>
              <a:t>Оңтүстік</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бағыттан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1-6 </a:t>
            </a:r>
            <a:r>
              <a:rPr lang="kk-KZ" sz="1100" dirty="0">
                <a:latin typeface="Times New Roman" panose="02020603050405020304" pitchFamily="18" charset="0"/>
                <a:cs typeface="Times New Roman" panose="02020603050405020304" pitchFamily="18" charset="0"/>
              </a:rPr>
              <a:t>м/с. Ауа температурасы түнде 14-16, күндіз 8-10 аяз.</a:t>
            </a:r>
          </a:p>
          <a:p>
            <a:pPr algn="ctr"/>
            <a:endParaRPr lang="kk-KZ" sz="1100" b="1" dirty="0" smtClean="0">
              <a:latin typeface="Times New Roman" panose="02020603050405020304" pitchFamily="18" charset="0"/>
              <a:cs typeface="Times New Roman" panose="02020603050405020304" pitchFamily="18" charset="0"/>
            </a:endParaRPr>
          </a:p>
          <a:p>
            <a:pPr algn="ctr"/>
            <a:r>
              <a:rPr lang="kk-KZ" sz="1100" b="1" dirty="0" smtClean="0">
                <a:latin typeface="Times New Roman" panose="02020603050405020304" pitchFamily="18" charset="0"/>
                <a:cs typeface="Times New Roman" panose="02020603050405020304" pitchFamily="18" charset="0"/>
              </a:rPr>
              <a:t>03 </a:t>
            </a:r>
            <a:r>
              <a:rPr lang="ru-RU" sz="1100" b="1" dirty="0">
                <a:latin typeface="Times New Roman" panose="02020603050405020304" pitchFamily="18" charset="0"/>
                <a:cs typeface="Times New Roman" panose="02020603050405020304" pitchFamily="18" charset="0"/>
              </a:rPr>
              <a:t>а</a:t>
            </a:r>
            <a:r>
              <a:rPr lang="kk-KZ" sz="1100" b="1" dirty="0">
                <a:latin typeface="Times New Roman" panose="02020603050405020304" pitchFamily="18" charset="0"/>
                <a:cs typeface="Times New Roman" panose="02020603050405020304" pitchFamily="18" charset="0"/>
              </a:rPr>
              <a:t>қпанға</a:t>
            </a:r>
            <a:endParaRPr lang="ru-RU" sz="1100" b="1" dirty="0">
              <a:latin typeface="Times New Roman" panose="02020603050405020304" pitchFamily="18" charset="0"/>
              <a:cs typeface="Times New Roman" panose="02020603050405020304" pitchFamily="18" charset="0"/>
            </a:endParaRPr>
          </a:p>
          <a:p>
            <a:pPr indent="182563" algn="ctr"/>
            <a:r>
              <a:rPr lang="ru-RU" sz="1100" b="1" dirty="0">
                <a:latin typeface="Times New Roman" panose="02020603050405020304" pitchFamily="18" charset="0"/>
                <a:cs typeface="Times New Roman" panose="02020603050405020304" pitchFamily="18" charset="0"/>
              </a:rPr>
              <a:t>2022 ж. 02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21-ден 03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09-ға </a:t>
            </a:r>
            <a:r>
              <a:rPr lang="ru-RU" sz="1100" b="1" dirty="0" err="1">
                <a:latin typeface="Times New Roman" panose="02020603050405020304" pitchFamily="18" charset="0"/>
                <a:cs typeface="Times New Roman" panose="02020603050405020304" pitchFamily="18" charset="0"/>
              </a:rPr>
              <a:t>дейін</a:t>
            </a:r>
            <a:r>
              <a:rPr lang="ru-RU" sz="11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Жауын-шашынсыз. Тұман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Оңтүстік</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бағыттан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1-6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16-18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endParaRPr lang="ru-RU" sz="11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68875" y="3022762"/>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1907085"/>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02, 03 а</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қпанда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kk-KZ" sz="1200" dirty="0" smtClean="0">
                <a:solidFill>
                  <a:schemeClr val="tx1"/>
                </a:solidFill>
                <a:latin typeface="Times New Roman" panose="02020603050405020304" pitchFamily="18" charset="0"/>
                <a:cs typeface="Times New Roman" panose="02020603050405020304" pitchFamily="18" charset="0"/>
              </a:rPr>
              <a:t>Жалпы </a:t>
            </a:r>
            <a:r>
              <a:rPr lang="kk-KZ"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kk-KZ" sz="1200">
                <a:solidFill>
                  <a:schemeClr val="tx1"/>
                </a:solidFill>
                <a:latin typeface="Times New Roman" panose="02020603050405020304" pitchFamily="18" charset="0"/>
                <a:cs typeface="Times New Roman" panose="02020603050405020304" pitchFamily="18" charset="0"/>
              </a:rPr>
              <a:t>деңгейі </a:t>
            </a:r>
            <a:r>
              <a:rPr lang="kk-KZ" sz="1200" smtClean="0">
                <a:solidFill>
                  <a:schemeClr val="tx1"/>
                </a:solidFill>
                <a:latin typeface="Times New Roman" panose="02020603050405020304" pitchFamily="18" charset="0"/>
                <a:cs typeface="Times New Roman" panose="02020603050405020304" pitchFamily="18" charset="0"/>
              </a:rPr>
              <a:t>төмен  </a:t>
            </a:r>
            <a:r>
              <a:rPr lang="kk-KZ" sz="1200" dirty="0">
                <a:solidFill>
                  <a:schemeClr val="tx1"/>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14354</TotalTime>
  <Words>577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2127</cp:revision>
  <cp:lastPrinted>2021-11-30T05:55:07Z</cp:lastPrinted>
  <dcterms:created xsi:type="dcterms:W3CDTF">2018-03-27T06:03:00Z</dcterms:created>
  <dcterms:modified xsi:type="dcterms:W3CDTF">2022-02-01T08:07:59Z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