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45970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9246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02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01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7-12 м/с. Ауа температурасы түнде 10-12, күндіз 5-7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03</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02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03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02, 03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12808</TotalTime>
  <Words>556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2021-07-01T03:56:27Z</cp:lastPrinted>
  <dcterms:created xsi:type="dcterms:W3CDTF">2018-03-27T06:03:00Z</dcterms:created>
  <dcterms:modified xsi:type="dcterms:W3CDTF">2022-02-01T08:09:38Z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