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651043475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февраля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88707" y="3429000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февраля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15950971"/>
              </p:ext>
            </p:extLst>
          </p:nvPr>
        </p:nvGraphicFramePr>
        <p:xfrm>
          <a:off x="5029200" y="4018930"/>
          <a:ext cx="4645938" cy="25143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773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6306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90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8404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5727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4876781" y="103211"/>
            <a:ext cx="501330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02 февраля 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2022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02 февраля 2022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80975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восточный 0-5 м/с. Температура воздуха  ночью 23-25°,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10-12° мороза</a:t>
            </a:r>
            <a:r>
              <a:rPr lang="ru-RU" sz="12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120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just"/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03 февраля 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02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03 февраля 2022 г</a:t>
            </a:r>
          </a:p>
          <a:p>
            <a:pPr lvl="0" indent="180975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северо-восточный 0-5 м/с. Температура воздуха  ночью 23-25°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010028" y="3102770"/>
            <a:ext cx="4680169" cy="276999"/>
          </a:xfrm>
          <a:prstGeom prst="rect">
            <a:avLst/>
          </a:prstGeom>
          <a:solidFill>
            <a:srgbClr val="FF00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2 степени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08660" y="2042203"/>
            <a:ext cx="4681537" cy="830997"/>
          </a:xfrm>
          <a:prstGeom prst="rect">
            <a:avLst/>
          </a:prstGeom>
          <a:solidFill>
            <a:srgbClr val="FF00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2022 года метеорологические условия будут способствовать накоплению загрязняющих веществ в атмосфере города. </a:t>
            </a:r>
            <a:endParaRPr lang="ru-RU" altLang="en-US" sz="12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городу ожидается высокий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Шәкәрім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79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6394" y="4555479"/>
            <a:ext cx="4298660" cy="1679669"/>
            <a:chOff x="523874" y="4056097"/>
            <a:chExt cx="4298660" cy="184224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19322974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62358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56097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231227050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79815" y="553860"/>
            <a:ext cx="4810180" cy="2677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</a:p>
          <a:p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- проводить влажную уборку в жилых помещениях и на рабочих местах;</a:t>
            </a:r>
          </a:p>
          <a:p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</a:p>
          <a:p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комплексах;</a:t>
            </a:r>
          </a:p>
          <a:p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- промывать нос и горло при возвращении домой;</a:t>
            </a:r>
          </a:p>
          <a:p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- не допускать сжигание отходов и мусора.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14669</TotalTime>
  <Words>706</Words>
  <Application>Microsoft Office PowerPoint</Application>
  <PresentationFormat>Лист A4 (210x297 мм)</PresentationFormat>
  <Paragraphs>115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2065</cp:revision>
  <cp:lastPrinted>2021-10-18T15:52:53Z</cp:lastPrinted>
  <dcterms:created xsi:type="dcterms:W3CDTF">2018-03-27T06:03:00Z</dcterms:created>
  <dcterms:modified xsi:type="dcterms:W3CDTF">2022-02-01T08:19:10Z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