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32757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6187753"/>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968875" y="67762"/>
            <a:ext cx="4808538" cy="247760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02 </a:t>
            </a:r>
            <a:r>
              <a:rPr lang="ru-RU" sz="1100" b="1" dirty="0" err="1">
                <a:latin typeface="Times New Roman" pitchFamily="18" charset="0"/>
                <a:cs typeface="Times New Roman" pitchFamily="18" charset="0"/>
              </a:rPr>
              <a:t>ақпанға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01 </a:t>
            </a:r>
            <a:r>
              <a:rPr lang="ru-RU" sz="1100" b="1" dirty="0" err="1">
                <a:latin typeface="Times New Roman" pitchFamily="18" charset="0"/>
                <a:cs typeface="Times New Roman" pitchFamily="18" charset="0"/>
              </a:rPr>
              <a:t>ақпан</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lgn="just"/>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5-10 м/с. Ауа температурасы түнде 4-6 градус аяз, күндіз 5-7 градус жылы болады.  </a:t>
            </a:r>
            <a:endParaRPr lang="ru-RU" sz="1100" dirty="0">
              <a:solidFill>
                <a:prstClr val="black"/>
              </a:solidFill>
              <a:latin typeface="Times New Roman" pitchFamily="18" charset="0"/>
              <a:cs typeface="Times New Roman" pitchFamily="18" charset="0"/>
            </a:endParaRPr>
          </a:p>
          <a:p>
            <a:pPr algn="just"/>
            <a:r>
              <a:rPr lang="kk-KZ" sz="1100" dirty="0">
                <a:solidFill>
                  <a:srgbClr val="000000"/>
                </a:solidFill>
                <a:latin typeface="Times New Roman" pitchFamily="18" charset="0"/>
                <a:cs typeface="Times New Roman" panose="02020603050405020304" pitchFamily="18" charset="0"/>
                <a:sym typeface="+mn-ea"/>
              </a:rPr>
              <a:t> </a:t>
            </a:r>
            <a:endParaRPr lang="ru-RU" sz="1100" b="1" dirty="0">
              <a:solidFill>
                <a:srgbClr val="000000"/>
              </a:solidFill>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03 ақпанға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02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03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lgn="just"/>
            <a:r>
              <a:rPr lang="kk-KZ" sz="1100" dirty="0">
                <a:solidFill>
                  <a:srgbClr val="000000"/>
                </a:solidFill>
                <a:latin typeface="Times New Roman" pitchFamily="18" charset="0"/>
                <a:cs typeface="Times New Roman" panose="02020603050405020304" pitchFamily="18" charset="0"/>
                <a:sym typeface="+mn-ea"/>
              </a:rPr>
              <a:t>       Түнде жауын-шашын </a:t>
            </a:r>
            <a:r>
              <a:rPr lang="ru-RU" sz="1100" dirty="0">
                <a:solidFill>
                  <a:srgbClr val="000000"/>
                </a:solidFill>
                <a:latin typeface="Times New Roman" pitchFamily="18" charset="0"/>
                <a:cs typeface="Times New Roman" panose="02020603050405020304" pitchFamily="18" charset="0"/>
                <a:sym typeface="+mn-ea"/>
              </a:rPr>
              <a:t>(</a:t>
            </a:r>
            <a:r>
              <a:rPr lang="ru-RU" sz="1100" dirty="0" err="1">
                <a:solidFill>
                  <a:srgbClr val="000000"/>
                </a:solidFill>
                <a:latin typeface="Times New Roman" pitchFamily="18" charset="0"/>
                <a:cs typeface="Times New Roman" panose="02020603050405020304" pitchFamily="18" charset="0"/>
                <a:sym typeface="+mn-ea"/>
              </a:rPr>
              <a:t>жаңбыр</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қар</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көктайғақ</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болады</a:t>
            </a:r>
            <a:r>
              <a:rPr lang="kk-KZ" sz="1100" dirty="0">
                <a:solidFill>
                  <a:srgbClr val="000000"/>
                </a:solidFill>
                <a:latin typeface="Times New Roman" pitchFamily="18" charset="0"/>
                <a:cs typeface="Times New Roman" panose="02020603050405020304" pitchFamily="18" charset="0"/>
                <a:sym typeface="+mn-ea"/>
              </a:rPr>
              <a:t> .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1-3 градус аяз болады.  </a:t>
            </a:r>
          </a:p>
          <a:p>
            <a:pPr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906" y="39835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02, 03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13152</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2022-01-19T06:58:06Z</cp:lastPrinted>
  <dcterms:created xsi:type="dcterms:W3CDTF">2018-03-27T06:03:00Z</dcterms:created>
  <dcterms:modified xsi:type="dcterms:W3CDTF">2022-02-01T08:14:41Z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