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9433890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640" y="21590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февраля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01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02 февраля 2022 г.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южный 9-14 м/с. Температура воздуха ночью   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8-10, днем 5-7 мороза.</a:t>
            </a:r>
          </a:p>
          <a:p>
            <a:pPr lvl="0" indent="180975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	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февраля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02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03 февраля 2022 г.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 9-14 м/с. Температура воздуха ночью 8-10 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8296" y="4314284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1 февраля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81571"/>
              </p:ext>
            </p:extLst>
          </p:nvPr>
        </p:nvGraphicFramePr>
        <p:xfrm>
          <a:off x="5045028" y="475934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5028" y="35269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028" y="2336661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рассеиванию загрязняющих 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пониженный 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13202</TotalTime>
  <Words>537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2041</cp:revision>
  <cp:lastPrinted>2021-07-01T03:56:27Z</cp:lastPrinted>
  <dcterms:created xsi:type="dcterms:W3CDTF">2018-03-27T06:03:00Z</dcterms:created>
  <dcterms:modified xsi:type="dcterms:W3CDTF">2022-02-01T08:03:56Z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