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1939892"/>
              </p:ext>
            </p:extLst>
          </p:nvPr>
        </p:nvGraphicFramePr>
        <p:xfrm>
          <a:off x="342900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1 февраля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737099" cy="212365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02 февраля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01 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  <a:sym typeface="+mn-ea"/>
              </a:rPr>
              <a:t>до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21 ч. 02 февраля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latin typeface="Times New Roman" pitchFamily="18" charset="0"/>
              </a:rPr>
              <a:t>Переменная облачность, без </a:t>
            </a:r>
            <a:r>
              <a:rPr lang="ru-RU" sz="1200" dirty="0" err="1">
                <a:latin typeface="Times New Roman" pitchFamily="18" charset="0"/>
              </a:rPr>
              <a:t>осадков.Ночью</a:t>
            </a:r>
            <a:r>
              <a:rPr lang="ru-RU" sz="1200" dirty="0">
                <a:latin typeface="Times New Roman" pitchFamily="18" charset="0"/>
              </a:rPr>
              <a:t> и утром туман. Ветер 0-5 м/с. Температура воздуха ночью 5-7 мороза, днем 1-3 тепла.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</a:p>
          <a:p>
            <a:pPr indent="180975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ночь 03 февраля</a:t>
            </a:r>
          </a:p>
          <a:p>
            <a:pPr indent="180975"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02 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до 09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03 февраля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>
              <a:buFont typeface="Arial" charset="0"/>
              <a:buNone/>
            </a:pPr>
            <a:r>
              <a:rPr lang="ru-RU" sz="1200" dirty="0">
                <a:latin typeface="Times New Roman" pitchFamily="18" charset="0"/>
                <a:sym typeface="+mn-ea"/>
              </a:rPr>
              <a:t>Переменная облачность, без осадков. Ветер 0-5 м/с. Температура воздуха ночью 5-7 мороза. </a:t>
            </a:r>
            <a:endParaRPr lang="kk-KZ" sz="1200" dirty="0">
              <a:latin typeface="Times New Roman" pitchFamily="18" charset="0"/>
              <a:sym typeface="+mn-ea"/>
            </a:endParaRPr>
          </a:p>
          <a:p>
            <a:pPr indent="180975">
              <a:buFont typeface="Arial" charset="0"/>
              <a:buNone/>
            </a:pPr>
            <a:endParaRPr lang="kk-KZ" sz="1200" dirty="0">
              <a:latin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42988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Сутки 02 февраля, ночью 03 февраля 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  <a:endParaRPr lang="ru-RU" altLang="en-US" sz="1200" dirty="0">
              <a:latin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 февраля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868816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/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 sz="1200">
                  <a:latin typeface="Times New Roman" pitchFamily="18" charset="0"/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13101</TotalTime>
  <Words>760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2103</cp:revision>
  <cp:lastPrinted>2021-07-01T09:11:30Z</cp:lastPrinted>
  <dcterms:created xsi:type="dcterms:W3CDTF">2018-03-27T06:03:00Z</dcterms:created>
  <dcterms:modified xsi:type="dcterms:W3CDTF">2022-02-01T07:52:48Z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