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7943223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506779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5113" algn="ctr">
              <a:tabLst>
                <a:tab pos="265113" algn="l"/>
              </a:tabLst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265113" algn="ctr">
              <a:tabLst>
                <a:tab pos="265113" algn="l"/>
              </a:tabLs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февраля</a:t>
            </a:r>
          </a:p>
          <a:p>
            <a:pPr lvl="0" indent="265113" algn="ctr">
              <a:tabLst>
                <a:tab pos="26511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01 </a:t>
            </a:r>
            <a:r>
              <a:rPr lang="ru-RU" sz="1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феврвля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02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5113" algn="just">
              <a:tabLst>
                <a:tab pos="2651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восточный 2-7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7-9 мороза, днем 0-2 т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265113" algn="ctr">
              <a:tabLst>
                <a:tab pos="265113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265113" algn="ctr">
              <a:tabLst>
                <a:tab pos="265113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03 февраля</a:t>
            </a:r>
          </a:p>
          <a:p>
            <a:pPr lvl="0" indent="265113" algn="ctr">
              <a:tabLst>
                <a:tab pos="265113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03 февраля 2022 г</a:t>
            </a:r>
          </a:p>
          <a:p>
            <a:pPr indent="265113" algn="just">
              <a:tabLst>
                <a:tab pos="2651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Температура воздуха ночью 8-10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indent="265113">
              <a:tabLst>
                <a:tab pos="265113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265113">
              <a:tabLst>
                <a:tab pos="265113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12868</TotalTime>
  <Words>565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2059</cp:revision>
  <cp:lastPrinted>2021-07-01T03:56:27Z</cp:lastPrinted>
  <dcterms:created xsi:type="dcterms:W3CDTF">2018-03-27T06:03:00Z</dcterms:created>
  <dcterms:modified xsi:type="dcterms:W3CDTF">2022-02-01T08:14:06Z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