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394426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2750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Без осадков.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 5-10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4-6 мороза, днем 5-7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03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Ночью осадки (дождь, снег), гололед. Временами туман. Ветер северо-восточный 9-14 м/с. Температура воздуха ночью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2067</cp:revision>
  <cp:lastPrinted>2022-01-19T06:52:39Z</cp:lastPrinted>
  <dcterms:created xsi:type="dcterms:W3CDTF">2018-03-27T06:03:00Z</dcterms:created>
  <dcterms:modified xsi:type="dcterms:W3CDTF">2022-02-01T08:16:36Z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