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1956360"/>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1754140"/>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062103"/>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02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01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02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жауын-шашынсыз</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Оңтүстік-шығыстан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түнде</a:t>
            </a:r>
            <a:r>
              <a:rPr lang="ru-RU" sz="1100" dirty="0">
                <a:latin typeface="Times New Roman KZ" pitchFamily="18" charset="0"/>
                <a:ea typeface="Times New Roman KZ" pitchFamily="18" charset="0"/>
                <a:cs typeface="Times New Roman" pitchFamily="18" charset="0"/>
                <a:sym typeface="+mn-ea"/>
              </a:rPr>
              <a:t>  7-9 градус </a:t>
            </a:r>
            <a:r>
              <a:rPr lang="ru-RU" sz="1100" dirty="0" err="1">
                <a:latin typeface="Times New Roman KZ" pitchFamily="18" charset="0"/>
                <a:ea typeface="Times New Roman KZ" pitchFamily="18" charset="0"/>
                <a:cs typeface="Times New Roman" pitchFamily="18" charset="0"/>
                <a:sym typeface="+mn-ea"/>
              </a:rPr>
              <a:t>аяз</a:t>
            </a:r>
            <a:r>
              <a:rPr lang="kk-KZ" sz="1100" dirty="0">
                <a:latin typeface="Times New Roman KZ" pitchFamily="18" charset="0"/>
                <a:ea typeface="Times New Roman KZ" pitchFamily="18" charset="0"/>
                <a:cs typeface="Times New Roman" pitchFamily="18" charset="0"/>
              </a:rPr>
              <a:t>, күндіз 0-2 градус жылы</a:t>
            </a:r>
            <a:r>
              <a:rPr lang="kk-KZ" sz="1200" dirty="0">
                <a:latin typeface="Times New Roman KZ" pitchFamily="18" charset="0"/>
                <a:ea typeface="Times New Roman KZ" pitchFamily="18" charset="0"/>
                <a:cs typeface="Times New Roman" pitchFamily="18" charset="0"/>
              </a:rPr>
              <a:t>.</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03 </a:t>
            </a:r>
            <a:r>
              <a:rPr lang="kk-KZ" altLang="ru-RU" sz="1200" b="1" dirty="0">
                <a:latin typeface="Times New Roman KZ" pitchFamily="18" charset="0"/>
                <a:ea typeface="Times New Roman KZ" pitchFamily="18" charset="0"/>
                <a:cs typeface="Times New Roman" pitchFamily="18" charset="0"/>
              </a:rPr>
              <a:t>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02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03</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жауын-шашынсыз</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Солтүстік-шығыстан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8-10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44280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3058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12844</TotalTime>
  <Words>540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2091</cp:revision>
  <cp:lastPrinted>2021-07-01T03:56:27Z</cp:lastPrinted>
  <dcterms:created xsi:type="dcterms:W3CDTF">2018-03-27T06:03:00Z</dcterms:created>
  <dcterms:modified xsi:type="dcterms:W3CDTF">2022-02-01T08:13:28Z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