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207132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219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4008452"/>
              </p:ext>
            </p:extLst>
          </p:nvPr>
        </p:nvGraphicFramePr>
        <p:xfrm>
          <a:off x="5039042" y="3942402"/>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indent="182563" algn="ctr">
              <a:spcBef>
                <a:spcPts val="200"/>
              </a:spcBef>
            </a:pPr>
            <a:r>
              <a:rPr lang="kk-KZ" sz="1200" b="1" dirty="0">
                <a:solidFill>
                  <a:srgbClr val="000000"/>
                </a:solidFill>
                <a:latin typeface="Times New Roman" panose="02020603050405020304" pitchFamily="18" charset="0"/>
                <a:cs typeface="Times New Roman" panose="02020603050405020304" pitchFamily="18" charset="0"/>
                <a:sym typeface="+mn-ea"/>
              </a:rPr>
              <a:t>03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02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Көшпелі бұлтты, жауын-шашын.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порыв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13068</TotalTime>
  <Words>595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2149</cp:revision>
  <cp:lastPrinted>2021-07-01T03:56:27Z</cp:lastPrinted>
  <dcterms:created xsi:type="dcterms:W3CDTF">2018-03-27T06:03:00Z</dcterms:created>
  <dcterms:modified xsi:type="dcterms:W3CDTF">2022-02-01T08:19:41Z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