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827034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ночью 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юго-восточный 7-12 м/с. Температура воздуха ночью 0-2 мороза, днем 8-10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03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осадков. Ветер юго-восточный 9-14 м/с. Температура воздуха ночью 2-4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13713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2011</cp:revision>
  <cp:lastPrinted>2021-10-15T03:50:29Z</cp:lastPrinted>
  <dcterms:created xsi:type="dcterms:W3CDTF">2018-03-27T06:03:00Z</dcterms:created>
  <dcterms:modified xsi:type="dcterms:W3CDTF">2022-02-01T07:50:20Z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