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30460906"/>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7032" y="3598525"/>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 ақпан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421828836"/>
              </p:ext>
            </p:extLst>
          </p:nvPr>
        </p:nvGraphicFramePr>
        <p:xfrm>
          <a:off x="5003199" y="4005064"/>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2880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426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4285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8024" y="76724"/>
            <a:ext cx="4785503" cy="1954381"/>
          </a:xfrm>
          <a:prstGeom prst="rect">
            <a:avLst/>
          </a:prstGeom>
        </p:spPr>
        <p:txBody>
          <a:bodyPr wrap="square">
            <a:spAutoFit/>
          </a:bodyPr>
          <a:lstStyle/>
          <a:p>
            <a:pPr lvl="0" algn="ctr"/>
            <a:r>
              <a:rPr lang="ru-RU" altLang="ru-RU" sz="1100" b="1" dirty="0">
                <a:latin typeface="Times New Roman" panose="02020603050405020304" pitchFamily="18" charset="0"/>
                <a:cs typeface="Times New Roman" panose="02020603050405020304" pitchFamily="18" charset="0"/>
              </a:rPr>
              <a:t>Шымкент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ru-RU" altLang="ru-RU" sz="1100" b="1" dirty="0">
                <a:latin typeface="Times New Roman" panose="02020603050405020304" pitchFamily="18" charset="0"/>
                <a:cs typeface="Times New Roman" panose="02020603050405020304" pitchFamily="18" charset="0"/>
              </a:rPr>
              <a:t>02 </a:t>
            </a:r>
            <a:r>
              <a:rPr lang="ru-RU" altLang="ru-RU" sz="1100" b="1" dirty="0" err="1">
                <a:latin typeface="Times New Roman" panose="02020603050405020304" pitchFamily="18" charset="0"/>
                <a:cs typeface="Times New Roman" panose="02020603050405020304" pitchFamily="18" charset="0"/>
              </a:rPr>
              <a:t>ақпанға</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a:latin typeface="Times New Roman" panose="02020603050405020304" pitchFamily="18" charset="0"/>
                <a:cs typeface="Times New Roman" panose="02020603050405020304" pitchFamily="18" charset="0"/>
              </a:rPr>
              <a:t>2022 ж. </a:t>
            </a:r>
            <a:r>
              <a:rPr lang="kk-KZ" altLang="ru-RU" sz="1100" b="1" dirty="0">
                <a:latin typeface="Times New Roman" pitchFamily="18" charset="0"/>
                <a:cs typeface="Times New Roman" pitchFamily="18" charset="0"/>
              </a:rPr>
              <a:t>21 сағ. 01 ақпаннан 2</a:t>
            </a:r>
            <a:r>
              <a:rPr lang="en-US" altLang="ru-RU" sz="1100" b="1" dirty="0">
                <a:latin typeface="Times New Roman" pitchFamily="18" charset="0"/>
                <a:cs typeface="Times New Roman" pitchFamily="18" charset="0"/>
              </a:rPr>
              <a:t>1</a:t>
            </a:r>
            <a:r>
              <a:rPr lang="kk-KZ" altLang="ru-RU" sz="1100" b="1" dirty="0">
                <a:latin typeface="Times New Roman" pitchFamily="18" charset="0"/>
                <a:cs typeface="Times New Roman" pitchFamily="18" charset="0"/>
              </a:rPr>
              <a:t> сағ. 2022 ж. 02 ақпанға дейін</a:t>
            </a:r>
            <a:r>
              <a:rPr lang="en-US" altLang="ru-RU" sz="1100" dirty="0">
                <a:solidFill>
                  <a:srgbClr val="000000"/>
                </a:solidFill>
                <a:latin typeface="Times New Roman" pitchFamily="18" charset="0"/>
                <a:cs typeface="Times New Roman" pitchFamily="18" charset="0"/>
              </a:rPr>
              <a:t> </a:t>
            </a:r>
            <a:r>
              <a:rPr lang="ru-RU" altLang="ru-RU" sz="1100" dirty="0">
                <a:solidFill>
                  <a:srgbClr val="000000"/>
                </a:solidFill>
                <a:latin typeface="Times New Roman" panose="02020603050405020304" pitchFamily="18" charset="0"/>
                <a:cs typeface="Times New Roman" panose="02020603050405020304" pitchFamily="18" charset="0"/>
                <a:sym typeface="+mn-ea"/>
              </a:rPr>
              <a:t>      </a:t>
            </a:r>
            <a:endParaRPr lang="ru-RU" altLang="ru-RU" sz="1100" b="1" dirty="0">
              <a:solidFill>
                <a:srgbClr val="002060"/>
              </a:solidFill>
              <a:latin typeface="Times New Roman" pitchFamily="18" charset="0"/>
              <a:cs typeface="Times New Roman" pitchFamily="18" charset="0"/>
            </a:endParaRPr>
          </a:p>
          <a:p>
            <a:pPr indent="182563" algn="just"/>
            <a:r>
              <a:rPr lang="kk-KZ" sz="1100" dirty="0">
                <a:latin typeface="Times New Roman" pitchFamily="18" charset="0"/>
                <a:cs typeface="Times New Roman" pitchFamily="18" charset="0"/>
              </a:rPr>
              <a:t> Көшпелі бұлтты,</a:t>
            </a:r>
            <a:r>
              <a:rPr lang="en-US"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a:t>
            </a:r>
            <a:r>
              <a:rPr lang="kk-KZ" sz="1100" dirty="0">
                <a:latin typeface="Times New Roman" pitchFamily="18" charset="0"/>
                <a:cs typeface="Times New Roman" pitchFamily="18" charset="0"/>
              </a:rPr>
              <a:t>-шашынсыз болады</a:t>
            </a:r>
            <a:r>
              <a:rPr lang="ru-RU" sz="1100" dirty="0">
                <a:latin typeface="Times New Roman" pitchFamily="18" charset="0"/>
                <a:cs typeface="Times New Roman" pitchFamily="18" charset="0"/>
              </a:rPr>
              <a:t>.</a:t>
            </a:r>
            <a:r>
              <a:rPr lang="kk-KZ" sz="1100" dirty="0">
                <a:latin typeface="Times New Roman" pitchFamily="18" charset="0"/>
                <a:cs typeface="Times New Roman" pitchFamily="18" charset="0"/>
              </a:rPr>
              <a:t> Оңтүстік-шығыстан жел соғады, күші 5-10 м/с. Ауа температурасы түнде 0-2 градус аяз, күндіз 8-10 градус жылы болады</a:t>
            </a:r>
            <a:r>
              <a:rPr lang="kk-KZ" sz="1100" dirty="0" smtClean="0">
                <a:latin typeface="Times New Roman" pitchFamily="18" charset="0"/>
                <a:cs typeface="Times New Roman" pitchFamily="18" charset="0"/>
              </a:rPr>
              <a:t>.</a:t>
            </a:r>
          </a:p>
          <a:p>
            <a:pPr indent="182563" algn="just"/>
            <a:endParaRPr lang="ru-RU" sz="1100" dirty="0">
              <a:latin typeface="Times New Roman" pitchFamily="18" charset="0"/>
              <a:cs typeface="Times New Roman" pitchFamily="18" charset="0"/>
            </a:endParaRPr>
          </a:p>
          <a:p>
            <a:pPr indent="182563" algn="ctr"/>
            <a:r>
              <a:rPr lang="ru-RU" sz="1100" b="1" dirty="0">
                <a:latin typeface="Times New Roman" pitchFamily="18" charset="0"/>
                <a:cs typeface="Times New Roman" pitchFamily="18" charset="0"/>
              </a:rPr>
              <a:t> 03 </a:t>
            </a:r>
            <a:r>
              <a:rPr lang="ru-RU" sz="1100" b="1" dirty="0" err="1">
                <a:latin typeface="Times New Roman" pitchFamily="18" charset="0"/>
                <a:cs typeface="Times New Roman" pitchFamily="18" charset="0"/>
              </a:rPr>
              <a:t>ақпанға</a:t>
            </a:r>
            <a:endParaRPr lang="kk-KZ" altLang="ru-RU" sz="1100" b="1" dirty="0">
              <a:latin typeface="Times New Roman" pitchFamily="18" charset="0"/>
              <a:cs typeface="Times New Roman" pitchFamily="18" charset="0"/>
            </a:endParaRPr>
          </a:p>
          <a:p>
            <a:pPr lvl="0" indent="182563" algn="ctr"/>
            <a:r>
              <a:rPr lang="kk-KZ" altLang="ru-RU" sz="1100" b="1" dirty="0">
                <a:latin typeface="Times New Roman" pitchFamily="18" charset="0"/>
                <a:cs typeface="Times New Roman" pitchFamily="18" charset="0"/>
              </a:rPr>
              <a:t>2022 ж. 21 сағ. 02 ақпаннан 09 сағ. 03 ақпанға дейін</a:t>
            </a:r>
            <a:endParaRPr lang="en-US" altLang="ru-RU" sz="1100" b="1" dirty="0">
              <a:latin typeface="Times New Roman" pitchFamily="18" charset="0"/>
              <a:cs typeface="Times New Roman" pitchFamily="18" charset="0"/>
            </a:endParaRPr>
          </a:p>
          <a:p>
            <a:pPr lvl="0" indent="182563" algn="just"/>
            <a:r>
              <a:rPr lang="kk-KZ" sz="1100" dirty="0">
                <a:latin typeface="Times New Roman" pitchFamily="18" charset="0"/>
                <a:cs typeface="Times New Roman" pitchFamily="18" charset="0"/>
              </a:rPr>
              <a:t> Көшпелі бұлтты, жауын-шашынсыз болады. Оңтүстік-шығыстан жел соғады, күші 5-10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0-2 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болады</a:t>
            </a:r>
            <a:r>
              <a:rPr lang="ru-RU"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0" name="TextBox 13"/>
          <p:cNvSpPr txBox="1"/>
          <p:nvPr/>
        </p:nvSpPr>
        <p:spPr>
          <a:xfrm>
            <a:off x="5030690" y="324847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30690" y="2196283"/>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02 </a:t>
            </a:r>
            <a:r>
              <a:rPr lang="ru-RU" sz="1200" dirty="0" err="1">
                <a:solidFill>
                  <a:schemeClr val="tx1"/>
                </a:solidFill>
                <a:latin typeface="Times New Roman" panose="02020603050405020304" pitchFamily="18" charset="0"/>
                <a:cs typeface="Times New Roman" panose="02020603050405020304" pitchFamily="18" charset="0"/>
              </a:rPr>
              <a:t>ақпан</a:t>
            </a:r>
            <a:r>
              <a:rPr lang="ru-RU" sz="1200" dirty="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03 </a:t>
            </a:r>
            <a:r>
              <a:rPr lang="ru-RU" sz="1200" dirty="0" err="1">
                <a:solidFill>
                  <a:schemeClr val="tx1"/>
                </a:solidFill>
                <a:latin typeface="Times New Roman" panose="02020603050405020304" pitchFamily="18" charset="0"/>
                <a:cs typeface="Times New Roman" panose="02020603050405020304" pitchFamily="18" charset="0"/>
              </a:rPr>
              <a:t>ақпанға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жиналуына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128588" y="246083"/>
            <a:ext cx="4824412"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569660"/>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45649" y="4415838"/>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671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85141"/>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0,46 ≤ Р &lt; 0,49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12969</TotalTime>
  <Words>584</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2116</cp:revision>
  <cp:lastPrinted>2021-07-01T03:56:27Z</cp:lastPrinted>
  <dcterms:created xsi:type="dcterms:W3CDTF">2018-03-27T06:03:00Z</dcterms:created>
  <dcterms:modified xsi:type="dcterms:W3CDTF">2022-02-01T08:21:28Z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