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82693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Ночью небольшой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южных направлений 1-6 м/с. Температура воздуха ночью 14-16, днем 8-10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03 февраля 2022 г.</a:t>
            </a:r>
          </a:p>
          <a:p>
            <a:pPr lvl="0" indent="84138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Туман.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направлений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83943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02,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2916501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612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2021-11-30T05:55:24Z</cp:lastPrinted>
  <dcterms:created xsi:type="dcterms:W3CDTF">2018-03-27T06:03:00Z</dcterms:created>
  <dcterms:modified xsi:type="dcterms:W3CDTF">2022-02-01T08:08:31Z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