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694357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2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Антициклон жотасының әсерінде болады, жауын-шашынсыз. Оңтүстіктен жел соғады, күші 3-8 м/с</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суық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3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3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Антициклон жотасының әсерінде болады, жауын-шашынсыз. Оңтүстік-шығыстан жел соғады, күші 1-6 </a:t>
            </a:r>
            <a:r>
              <a:rPr lang="kk-KZ" sz="1200" dirty="0">
                <a:solidFill>
                  <a:srgbClr val="000000"/>
                </a:solidFill>
                <a:latin typeface="Times New Roman" panose="02020603050405020304" pitchFamily="18" charset="0"/>
                <a:cs typeface="Times New Roman" panose="02020603050405020304" pitchFamily="18" charset="0"/>
                <a:sym typeface="+mn-ea"/>
              </a:rPr>
              <a:t>м/с. Ауа температурасы 5-7 градус суық болады. </a:t>
            </a: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9449982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1477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2537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12963</TotalTime>
  <Words>541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2064</cp:revision>
  <cp:lastPrinted>2021-07-01T07:38:07Z</cp:lastPrinted>
  <dcterms:created xsi:type="dcterms:W3CDTF">2018-03-27T06:03:00Z</dcterms:created>
  <dcterms:modified xsi:type="dcterms:W3CDTF">2022-02-01T07:50:52Z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