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06214058"/>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02, 2022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03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1395611"/>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kk-KZ" altLang="ru-RU" sz="1200" b="1" dirty="0" smtClean="0">
                <a:latin typeface="Times New Roman" panose="02020603050405020304" pitchFamily="18" charset="0"/>
                <a:cs typeface="Times New Roman" panose="02020603050405020304" pitchFamily="18" charset="0"/>
              </a:rPr>
              <a:t> ақпан</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86204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02 ақпанға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01 </a:t>
            </a:r>
            <a:r>
              <a:rPr lang="ru-RU" altLang="ru-RU" sz="1100" b="1" dirty="0" err="1">
                <a:solidFill>
                  <a:srgbClr val="000000"/>
                </a:solidFill>
                <a:latin typeface="Times New Roman" panose="02020603050405020304" pitchFamily="18" charset="0"/>
                <a:cs typeface="Times New Roman" panose="02020603050405020304" pitchFamily="18" charset="0"/>
              </a:rPr>
              <a:t>ақпан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02 </a:t>
            </a:r>
            <a:r>
              <a:rPr lang="ru-RU" altLang="ru-RU" sz="1100" b="1" dirty="0" err="1">
                <a:solidFill>
                  <a:srgbClr val="000000"/>
                </a:solidFill>
                <a:latin typeface="Times New Roman" panose="02020603050405020304" pitchFamily="18" charset="0"/>
                <a:cs typeface="Times New Roman" panose="02020603050405020304" pitchFamily="18" charset="0"/>
              </a:rPr>
              <a:t>ақпан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ru-RU" sz="1200" dirty="0">
                <a:solidFill>
                  <a:prstClr val="black"/>
                </a:solidFill>
                <a:latin typeface="Times New Roman" pitchFamily="18" charset="0"/>
                <a:cs typeface="Times New Roman" pitchFamily="18" charset="0"/>
              </a:rPr>
              <a:t>. Т</a:t>
            </a:r>
            <a:r>
              <a:rPr lang="kk-KZ" sz="1200" dirty="0">
                <a:solidFill>
                  <a:prstClr val="black"/>
                </a:solidFill>
                <a:latin typeface="Times New Roman" pitchFamily="18" charset="0"/>
                <a:cs typeface="Times New Roman" pitchFamily="18" charset="0"/>
              </a:rPr>
              <a:t>үнде және таңертең тұман.</a:t>
            </a:r>
            <a:r>
              <a:rPr lang="ru-RU" sz="1200" dirty="0">
                <a:solidFill>
                  <a:prstClr val="black"/>
                </a:solidFill>
                <a:latin typeface="Times New Roman" pitchFamily="18" charset="0"/>
                <a:cs typeface="Times New Roman" pitchFamily="18" charset="0"/>
              </a:rPr>
              <a:t> </a:t>
            </a:r>
            <a:r>
              <a:rPr lang="ru-RU" sz="1200" dirty="0" err="1">
                <a:solidFill>
                  <a:srgbClr val="000000"/>
                </a:solidFill>
                <a:latin typeface="Times New Roman" panose="02020603050405020304" pitchFamily="18" charset="0"/>
              </a:rPr>
              <a:t>Жел</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оңтүстік-шығыстан</a:t>
            </a:r>
            <a:r>
              <a:rPr lang="ru-RU" sz="1200" dirty="0">
                <a:solidFill>
                  <a:srgbClr val="000000"/>
                </a:solidFill>
                <a:latin typeface="Times New Roman" panose="02020603050405020304" pitchFamily="18" charset="0"/>
              </a:rPr>
              <a:t> 7-12 м/с. </a:t>
            </a:r>
            <a:r>
              <a:rPr lang="ru-RU" sz="1200" dirty="0" err="1">
                <a:solidFill>
                  <a:srgbClr val="000000"/>
                </a:solidFill>
                <a:latin typeface="Times New Roman" panose="02020603050405020304" pitchFamily="18" charset="0"/>
              </a:rPr>
              <a:t>Ауа</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температурасы</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түнде</a:t>
            </a:r>
            <a:r>
              <a:rPr lang="ru-RU" sz="1200" dirty="0">
                <a:solidFill>
                  <a:srgbClr val="000000"/>
                </a:solidFill>
                <a:latin typeface="Times New Roman" panose="02020603050405020304" pitchFamily="18" charset="0"/>
              </a:rPr>
              <a:t> 0-2 </a:t>
            </a:r>
            <a:r>
              <a:rPr lang="ru-RU" sz="1200" dirty="0" err="1">
                <a:solidFill>
                  <a:srgbClr val="000000"/>
                </a:solidFill>
                <a:latin typeface="Times New Roman" panose="02020603050405020304" pitchFamily="18" charset="0"/>
              </a:rPr>
              <a:t>аяз</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күндіз</a:t>
            </a:r>
            <a:r>
              <a:rPr lang="ru-RU" sz="1200" dirty="0">
                <a:solidFill>
                  <a:srgbClr val="000000"/>
                </a:solidFill>
                <a:latin typeface="Times New Roman" panose="02020603050405020304" pitchFamily="18" charset="0"/>
              </a:rPr>
              <a:t> 8-10 </a:t>
            </a:r>
            <a:r>
              <a:rPr lang="ru-RU" sz="1200" dirty="0" err="1">
                <a:solidFill>
                  <a:srgbClr val="000000"/>
                </a:solidFill>
                <a:latin typeface="Times New Roman" panose="02020603050405020304" pitchFamily="18" charset="0"/>
              </a:rPr>
              <a:t>жылы</a:t>
            </a:r>
            <a:r>
              <a:rPr lang="ru-RU" sz="1200" dirty="0" smtClean="0">
                <a:solidFill>
                  <a:srgbClr val="000000"/>
                </a:solidFill>
                <a:latin typeface="Times New Roman" panose="02020603050405020304" pitchFamily="18" charset="0"/>
              </a:rPr>
              <a:t>.</a:t>
            </a:r>
          </a:p>
          <a:p>
            <a:pPr lvl="0" algn="just"/>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03 ақпанға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2022 ж. 02 </a:t>
            </a:r>
            <a:r>
              <a:rPr lang="ru-RU" sz="1100" b="1" dirty="0" err="1">
                <a:solidFill>
                  <a:srgbClr val="000000"/>
                </a:solidFill>
                <a:latin typeface="Times New Roman" panose="02020603050405020304" pitchFamily="18" charset="0"/>
                <a:cs typeface="Times New Roman" panose="02020603050405020304" pitchFamily="18" charset="0"/>
              </a:rPr>
              <a:t>ақпан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2022 ж. 03 </a:t>
            </a:r>
            <a:r>
              <a:rPr lang="ru-RU" sz="1100" b="1" dirty="0" err="1">
                <a:solidFill>
                  <a:srgbClr val="000000"/>
                </a:solidFill>
                <a:latin typeface="Times New Roman" panose="02020603050405020304" pitchFamily="18" charset="0"/>
                <a:cs typeface="Times New Roman" panose="02020603050405020304" pitchFamily="18" charset="0"/>
              </a:rPr>
              <a:t>ақпан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200" dirty="0">
                <a:solidFill>
                  <a:srgbClr val="000000"/>
                </a:solidFill>
                <a:latin typeface="Times New Roman" panose="02020603050405020304" pitchFamily="18" charset="0"/>
                <a:cs typeface="Times New Roman" panose="02020603050405020304" pitchFamily="18" charset="0"/>
                <a:sym typeface="+mn-ea"/>
              </a:rPr>
              <a:t>           Көшпелі бұлтты</a:t>
            </a:r>
            <a:r>
              <a:rPr lang="ru-RU" sz="1200" dirty="0">
                <a:solidFill>
                  <a:prstClr val="black"/>
                </a:solidFill>
                <a:latin typeface="Times New Roman" pitchFamily="18" charset="0"/>
                <a:cs typeface="Times New Roman" pitchFamily="18" charset="0"/>
              </a:rPr>
              <a:t>, </a:t>
            </a:r>
            <a:r>
              <a:rPr lang="kk-KZ" sz="1200" dirty="0">
                <a:solidFill>
                  <a:srgbClr val="000000"/>
                </a:solidFill>
                <a:latin typeface="Times New Roman" panose="02020603050405020304" pitchFamily="18" charset="0"/>
                <a:cs typeface="Times New Roman" panose="02020603050405020304" pitchFamily="18" charset="0"/>
                <a:sym typeface="+mn-ea"/>
              </a:rPr>
              <a:t>жауын-шашынсыз. Жел оң</a:t>
            </a:r>
            <a:r>
              <a:rPr lang="ru-RU" sz="1200" dirty="0" err="1">
                <a:solidFill>
                  <a:prstClr val="black"/>
                </a:solidFill>
                <a:latin typeface="Times New Roman" pitchFamily="18" charset="0"/>
                <a:cs typeface="Times New Roman" pitchFamily="18" charset="0"/>
              </a:rPr>
              <a:t>түстік-шығыстан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9-14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16269</TotalTime>
  <Words>585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2063</cp:revision>
  <cp:lastPrinted>2021-07-01T07:38:07Z</cp:lastPrinted>
  <dcterms:created xsi:type="dcterms:W3CDTF">2018-03-27T06:03:00Z</dcterms:created>
  <dcterms:modified xsi:type="dcterms:W3CDTF">2022-02-01T07:49:49Z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