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383478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погода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3-8 м/с. Температура воздуха ночью 6-8, днем 2-4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без осадков. Ветер юго-восточный  1-6 м/с. Температура воздуха 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февраля, 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12909</TotalTime>
  <Words>610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2039</cp:revision>
  <cp:lastPrinted>2021-02-03T11:37:00Z</cp:lastPrinted>
  <dcterms:created xsi:type="dcterms:W3CDTF">2018-03-27T06:03:00Z</dcterms:created>
  <dcterms:modified xsi:type="dcterms:W3CDTF">2022-02-01T07:51:22Z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