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34429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юго-восточный, южный 9-14 м/с. Температура воздуха ночью 5-7, днём 0-2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снег. Ночью и утром 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9-14, порывы 18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2021-07-01T03:56:27Z</cp:lastPrinted>
  <dcterms:created xsi:type="dcterms:W3CDTF">2018-03-27T06:03:00Z</dcterms:created>
  <dcterms:modified xsi:type="dcterms:W3CDTF">2022-02-01T08:20:33Z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