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5E4CBBC2-DEED-4520-8FE5-C4E9E03E9B6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69068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E925-E2F9-432E-B64A-4494DFFFB9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B0522-9959-4335-893A-B4B32002D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A5E18-5F20-4B6F-BD0A-4C69B4D9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A6177-027C-4349-A75B-46EAFF35A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3CF35-7A0A-4BC0-B58D-2F1BD2D67E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6D1C0-84FE-4B2C-9B27-ADFE04B13D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FD82A-0997-49BF-A37C-78DC234EE1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39351-78EB-447C-8C58-503FE26AB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DA489-0C8A-4940-A033-DE502AFEA5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31501-E85D-455A-A252-D74A25411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71594-FCE1-4E39-8DC4-99689DB2EF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D85723-464B-45F8-946F-D545EBB7F7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719218"/>
              </p:ext>
            </p:extLst>
          </p:nvPr>
        </p:nvGraphicFramePr>
        <p:xfrm>
          <a:off x="307975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9 января 2021 года</a:t>
                      </a: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33635" y="151050"/>
            <a:ext cx="4792662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charset="0"/>
              <a:buNone/>
            </a:pPr>
            <a:r>
              <a:rPr lang="ru-RU" sz="1200" dirty="0" smtClean="0">
                <a:latin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без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осадков, ночью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и утром туман. Ветер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0-5 м/с. Температура ночью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1-3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мороза, </a:t>
            </a:r>
            <a:r>
              <a:rPr lang="ru-RU" sz="1200" dirty="0" smtClean="0">
                <a:latin typeface="Times New Roman" pitchFamily="18" charset="0"/>
                <a:sym typeface="+mn-ea"/>
              </a:rPr>
              <a:t>днем 1-3 тепла.</a:t>
            </a:r>
          </a:p>
          <a:p>
            <a:pPr algn="just">
              <a:buFont typeface="Arial" charset="0"/>
              <a:buNone/>
            </a:pPr>
            <a:endParaRPr lang="en-US" sz="1200" dirty="0"/>
          </a:p>
          <a:p>
            <a:pPr algn="ctr">
              <a:buFont typeface="Arial" charset="0"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осадки, туман. Ветер 0-5 м/с. Температура ночью 2-4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5008" y="2204864"/>
            <a:ext cx="4680520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/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10, ночью 11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en-US" altLang="en-US" sz="1200" dirty="0" smtClean="0">
                <a:latin typeface="Times New Roman" pitchFamily="18" charset="0"/>
                <a:sym typeface="+mn-ea"/>
              </a:rPr>
              <a:t>.</a:t>
            </a:r>
            <a:endParaRPr lang="ru-RU" altLang="en-US" sz="1200" dirty="0" smtClean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latin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33635" y="3335349"/>
            <a:ext cx="4680520" cy="276999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484011"/>
            <a:chOff x="531522" y="3799939"/>
            <a:chExt cx="4291013" cy="15667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1471691"/>
                </p:ext>
              </p:extLst>
            </p:nvPr>
          </p:nvGraphicFramePr>
          <p:xfrm>
            <a:off x="531522" y="4883920"/>
            <a:ext cx="4035778" cy="4827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12821</TotalTime>
  <Words>702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1964</cp:revision>
  <cp:lastPrinted>2021-07-01T09:11:30Z</cp:lastPrinted>
  <dcterms:created xsi:type="dcterms:W3CDTF">2018-03-27T06:03:00Z</dcterms:created>
  <dcterms:modified xsi:type="dcterms:W3CDTF">2022-01-09T06:38:27Z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