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7" d="100"/>
          <a:sy n="77" d="100"/>
        </p:scale>
        <p:origin x="58" y="293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45425046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4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2021 года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214554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2999" y="85092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осадков, ночью и утром туман. 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В, ЮВ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 м/с. Температура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4-6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мороза, днем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4-6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       </a:t>
            </a:r>
          </a:p>
          <a:p>
            <a:pPr algn="just"/>
            <a:endParaRPr lang="ru-RU" sz="1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января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09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11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января 2022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ез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осадков, ночью и утром туман. 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восточный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 м/с.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4-6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24438" y="3286124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587619"/>
            <a:ext cx="4824412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б/н</a:t>
            </a:r>
            <a:endParaRPr lang="kk-KZ" alt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1429" y="4511953"/>
            <a:ext cx="4298660" cy="1365356"/>
            <a:chOff x="523874" y="4033039"/>
            <a:chExt cx="4298660" cy="14975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521802043"/>
                </p:ext>
              </p:extLst>
            </p:nvPr>
          </p:nvGraphicFramePr>
          <p:xfrm>
            <a:off x="531522" y="5029036"/>
            <a:ext cx="4035777" cy="501515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39300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11/1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33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12700</TotalTime>
  <Words>535</Words>
  <Application>Microsoft Office PowerPoint</Application>
  <PresentationFormat>Лист A4 (210x297 мм)</PresentationFormat>
  <Paragraphs>76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1918</cp:revision>
  <cp:lastPrinted>2021-07-01T03:56:27Z</cp:lastPrinted>
  <dcterms:created xsi:type="dcterms:W3CDTF">2018-03-27T06:03:00Z</dcterms:created>
  <dcterms:modified xsi:type="dcterms:W3CDTF">2022-01-09T07:29:47Z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