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8344533"/>
              </p:ext>
            </p:extLst>
          </p:nvPr>
        </p:nvGraphicFramePr>
        <p:xfrm>
          <a:off x="307975" y="2493653"/>
          <a:ext cx="4465638" cy="23012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87059101235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87776513504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около 0 градусов.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5738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2977" y="38610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70892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404252"/>
            <a:chOff x="523875" y="3990378"/>
            <a:chExt cx="4294957" cy="154017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83291319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12641</TotalTime>
  <Words>497</Words>
  <Application>Microsoft Office PowerPoint</Application>
  <PresentationFormat>Лист A4 (210x297 мм)</PresentationFormat>
  <Paragraphs>74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1927</cp:revision>
  <cp:lastPrinted>2021-07-01T03:56:27Z</cp:lastPrinted>
  <dcterms:created xsi:type="dcterms:W3CDTF">2018-03-27T06:03:00Z</dcterms:created>
  <dcterms:modified xsi:type="dcterms:W3CDTF">2022-01-09T08:13:41Z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