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828722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59267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осадков, ночью и утром туман.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СВ, В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9-14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м/с, днем порывы 15-20 м/с.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осадков,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көшесі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н/з.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424641"/>
            <a:chOff x="523875" y="3968016"/>
            <a:chExt cx="4298660" cy="15625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14724130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 инженер Н. Бақытжан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20.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11.2021 г.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</a:rPr>
              <a:t>11:58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12545</TotalTime>
  <Words>552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1893</cp:revision>
  <cp:lastPrinted>2021-07-01T03:56:27Z</cp:lastPrinted>
  <dcterms:created xsi:type="dcterms:W3CDTF">2018-03-27T06:03:00Z</dcterms:created>
  <dcterms:modified xsi:type="dcterms:W3CDTF">2022-01-09T07:45:10Z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